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0" r:id="rId3"/>
    <p:sldId id="257" r:id="rId4"/>
    <p:sldId id="258" r:id="rId5"/>
    <p:sldId id="259" r:id="rId6"/>
    <p:sldId id="261" r:id="rId7"/>
    <p:sldId id="267" r:id="rId8"/>
    <p:sldId id="262" r:id="rId9"/>
    <p:sldId id="263" r:id="rId10"/>
    <p:sldId id="264" r:id="rId11"/>
    <p:sldId id="265" r:id="rId12"/>
    <p:sldId id="26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AAF35B-F812-B04A-B423-648221C61D1A}" v="201" dt="2019-12-02T20:49:51.9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23"/>
    <p:restoredTop sz="95890"/>
  </p:normalViewPr>
  <p:slideViewPr>
    <p:cSldViewPr snapToGrid="0" snapToObjects="1">
      <p:cViewPr varScale="1">
        <p:scale>
          <a:sx n="114" d="100"/>
          <a:sy n="114" d="100"/>
        </p:scale>
        <p:origin x="76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19:51:37.433"/>
    </inkml:context>
    <inkml:brush xml:id="br0">
      <inkml:brushProperty name="width" value="0.1" units="cm"/>
      <inkml:brushProperty name="height" value="0.1" units="cm"/>
    </inkml:brush>
  </inkml:definitions>
  <inkml:trace contextRef="#ctx0" brushRef="#br0">1 1 24575,'0'0'0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45.762"/>
    </inkml:context>
    <inkml:brush xml:id="br0">
      <inkml:brushProperty name="width" value="0.05" units="cm"/>
      <inkml:brushProperty name="height" value="0.05" units="cm"/>
      <inkml:brushProperty name="color" value="#E71224"/>
    </inkml:brush>
  </inkml:definitions>
  <inkml:trace contextRef="#ctx0" brushRef="#br0">1 1 24575,'0'0'0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51.084"/>
    </inkml:context>
    <inkml:brush xml:id="br0">
      <inkml:brushProperty name="width" value="0.05" units="cm"/>
      <inkml:brushProperty name="height" value="0.05" units="cm"/>
      <inkml:brushProperty name="color" value="#E71224"/>
    </inkml:brush>
  </inkml:definitions>
  <inkml:trace contextRef="#ctx0" brushRef="#br0">4640 0 24575,'0'9'0,"0"0"0,0 6 0,0-4 0,0 3 0,0-4 0,0 4 0,0-3 0,0 4 0,0-6 0,0 6 0,0-5 0,0 5 0,0-6 0,0 1 0,0-1 0,0 1 0,0-1 0,0 1 0,0-1 0,0 6 0,0-4 0,0 21 0,0 0 0,0 12 0,0 4 0,0-5 0,-6 7 0,5-6 0,-5-3 0,1-12 0,4-3 0,-4-10 0,5-1 0,0-6 0,0 1 0,0-1 0,0 1 0,0-1 0,0 0 0,0 0 0,0 5 0,0 14 0,0 17 0,0 15 0,0 0 0,0 15 0,0-13 0,-5 6 0,3-10 0,-3-15 0,0-1 0,3-14 0,-3-6 0,5-7 0,0-6 0,0 1 0,0-1 0,-4 1 0,3-1 0,-3-1 0,4 1 0,0 0 0,0 1 0,0 4 0,0 8 0,0 7 0,0 5 0,0-5 0,0-2 0,0-6 0,0 0 0,0-5 0,0-2 0,0-4 0,0-1 0,0 0 0,0 0 0,-4-4 0,-1-1 0,-4-4 0,-5 0 0,3 0 0,-8 0 0,3 0 0,-6 0 0,1-5 0,-6 4 0,4-8 0,-33 8 0,-2-4 0,-40 5-574,49 9 0,-2 3 574,-8 0 0,-2 3 0,-1 9 0,1 1 0,9-8 0,0-1 0,-6 7 0,0-1-549,-33 3 549,42-6 0,-2-1 0,2-5 0,1-2 0,-40 10-144,9-7 144,3 0 0,15-1 0,-5 0 1106,21-6-1106,-11-1 577,19-6-577,2 0 158,8 0-158,5 0 0,6 0 0,2 0 0,4 0 0,-5 0 0,4 0 0,-9 0 0,10-4 0,-10 3 0,4-3 0,-5 4 0,0 0 0,5-4 0,-4 3 0,9-4 0,-9 5 0,9 0 0,-9 0 0,9 0 0,-9 0 0,4 0 0,-11 0 0,5 0 0,-6 0 0,7-4 0,0 2 0,0-7 0,0 8 0,5-4 0,1 1 0,6 3 0,-1-8 0,0 8 0,1-3 0,3 0 0,-2-2 0,2 1 0,-3-4 0,-1 4 0,-4 0 0,-9-5 0,1 4 0,-11 0 0,10 1 0,-4 0 0,0 4 0,-2-4 0,0 5 0,-4-5 0,11 4 0,0-4 0,2 0 0,9 4 0,-4-8 0,5 8 0,1-3 0,0 4 0,4-5 0,-3 4 0,3-3 0,-4 4 0,0 0 0,0 0 0,0 0 0,0 0 0,-1 0 0,1 0 0,-1 0 0,-10 0 0,-11 0 0,-5 0 0,-13 0 0,13 0 0,-13 0 0,19 0 0,-10 0 0,17 0 0,1 0 0,2 0 0,9 0 0,-3 0 0,5 0 0,-1 0 0,1 0 0,1 0 0,-2 0 0,5-4 0,-3 3 0,2-4 0,-3 5 0,-6 0 0,-7-5 0,-14 4 0,0-4 0,-21 5 0,4 0 0,-7 0 0,-6 0 0,14 0 0,-6 0 0,7 0 0,1 0 0,0-6 0,6 5 0,-4-5 0,5 0 0,-1 5 0,3-5 0,6 1 0,6 4 0,2-9 0,6 9 0,5-8 0,1 4 0,6-1 0,-1-2 0,0 7 0,1-8 0,-1 8 0,1-3 0,0 4 0,0 0 0,0 0 0,3-4 0,-2 3 0,3-3 0,-4 4 0,-1 0 0,1 0 0,0 0 0,-1 0 0,1 0 0,-1 0 0,1 0 0,0 0 0,-1 0 0,1 0 0,0 0 0,0 0 0,-1 0 0,1 0 0,0 0 0,0 0 0,0 0 0,7 0 0,-1 0 0,7 0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53.604"/>
    </inkml:context>
    <inkml:brush xml:id="br0">
      <inkml:brushProperty name="width" value="0.05" units="cm"/>
      <inkml:brushProperty name="height" value="0.05" units="cm"/>
      <inkml:brushProperty name="color" value="#E71224"/>
    </inkml:brush>
  </inkml:definitions>
  <inkml:trace contextRef="#ctx0" brushRef="#br0">1 80 24575,'39'0'0,"7"0"0,30 0 0,-10 0 0,5 0-2587,-1 0 0,6 0 2587,0 0 0,8 0 0,-1 0-950,-4 0 0,0 0 0,4 0 950,-8 0 0,4 0 0,2 0 0,0 0-403,4 0 1,2 0 0,-1 0-1,-2 0 403,17 0 0,-3 0 0,3 0 0,-15 0 0,3 0 0,2 0 0,2 0 0,-11 0 0,3 0 0,1 0 0,-2 0 0,-5 0 0,22 0 0,-5 0 0,6 0 0,-17 0 0,6 0 0,2 0 0,-3 0 0,-8 0 0,5 0 0,-8 0 0,3 0 0,14 0 0,2 0 0,-4 0-410,-18 0 1,-4-1 0,-1 2 409,28 3 0,-5 0 289,-24-4 1,-3 2-290,8 5 0,-2 1 1106,-9-7 1,-4 0-1107,-8 6 0,-4-1 3727,20-4-3727,-10 4 2061,-20-6-2061,-5 4 1657,-12-2-1657,-5 2 625,-1-4-625,-6 0 0,1 0 0,-1 0 0,0 0 0,0 0 0,0 0 0,0 0 0,1 0 0,10 0 0,3 0 0,19 0 0,1 0 0,15 0 0,-6 0 0,14 0 0,-6 0 0,7 0 0,1 0 0,-8 0 0,6 0 0,-14 0 0,6 0 0,-8 0 0,8 0 0,-6 0 0,6 0 0,0 0 0,2-6 0,8 5 0,-8-11 0,6 11 0,-6-11 0,8 10 0,-1-10 0,1 11 0,-8-11 0,6 11 0,-6-11 0,-1 11 0,7-12 0,-14 12 0,6-11 0,-8 11 0,-7-10 0,-1 10 0,-8-4 0,-5 0 0,-2 4 0,-6-4 0,-6 5 0,5 0 0,-9 0 0,3 0 0,-4 0 0,-1 0 0,1-4 0,-1 3 0,0-4 0,0 5 0,0 0 0,-5 0 0,0 0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55.980"/>
    </inkml:context>
    <inkml:brush xml:id="br0">
      <inkml:brushProperty name="width" value="0.05" units="cm"/>
      <inkml:brushProperty name="height" value="0.05" units="cm"/>
      <inkml:brushProperty name="color" value="#E71224"/>
    </inkml:brush>
  </inkml:definitions>
  <inkml:trace contextRef="#ctx0" brushRef="#br0">615 2983 24575,'0'-21'0,"0"-4"0,0-37 0,0-17 0,0-12-1187,-3 27 1,-2-4 1186,-3-5 0,-3-3 0,-2-6 0,-1 1 0,0 11 0,0 0-289,-2 0 0,0 1 289,3 11 0,1 2 0,0 0 0,-1-1-359,1-1 0,1-1 359,-1 3 0,1 1 0,2 5 0,0-2 0,-2-7 0,-1 0 0,4 10 0,1-1 0,-2-10 0,2-1 0,2 5 0,1 0 0,-3 5 0,0 1 0,7-3 0,-1 1-187,-12-29 187,5-17 0,0 19 0,2 11 1608,0 10-1608,5 14 1191,-11-4-1191,11 17 829,-5-9-829,6 17 228,-4 1-228,3 3 0,-3 8 0,4-4 0,0 13 0,0 3 0,0 13 0,0 2 0,0 5 0,0 6 0,0 25 0,0 5 0,0-9 0,0 8 0,0-5 0,0-30 0,0-5 0,0-1 0,-5-6 0,0 0 0,-5 1 0,1-1 0,-1 1 0,1-1 0,-1-3 0,-5-2 0,4-4 0,-3 4 0,4-3 0,0 3 0,1-4 0,-1 0 0,1 0 0,-1 0 0,1 0 0,0 4 0,0 1 0,0 0 0,-1-1 0,1-4 0,0 0 0,0-4 0,3-12 0,2-8 0,4-10 0,0-1 0,0 1 0,0-8 0,0 5 0,0-4 0,0 6 0,5 1 0,1 5 0,5 2 0,-1 11 0,1-4 0,-2 9 0,1-4 0,0 6 0,-1-1 0,0 0 0,1 1 0,-1-1 0,1 1 0,-1-1 0,1 0 0,-1 1 0,-3-1 0,2 1 0,-3 3 0,0-2 0,4 2 0,-4-3 0,5 3 0,-1-2 0,0 2 0,1 1 0,-1 1 0,0 4 0,0 0 0,1 0 0,-1 0 0,0 4 0,1 6 0,0 6 0,0 5 0,1 6 0,0 1 0,1 14 0,0-6 0,0 12 0,0-4 0,1 6 0,-1-7 0,0-2 0,-1-12 0,0-2 0,-1-11 0,0-2 0,-5-4 0,3-1 0,-6 1 0,6-1 0,-11-4 0,-10-6 0,6 0 0,-9-5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58.797"/>
    </inkml:context>
    <inkml:brush xml:id="br0">
      <inkml:brushProperty name="width" value="0.05" units="cm"/>
      <inkml:brushProperty name="height" value="0.05" units="cm"/>
      <inkml:brushProperty name="color" value="#E71224"/>
    </inkml:brush>
  </inkml:definitions>
  <inkml:trace contextRef="#ctx0" brushRef="#br0">160 1995 24575,'0'-3'0,"0"-25"0,0-10 0,0-36 0,0-7 0,0-9-708,0 32 0,0-2 708,0 8 0,0 2 0,0-1 0,0 0-16,0-2 1,0 1 15,0-29 0,0-8 0,0 20 0,0 18 0,0 9 0,0 14 0,5 1 1050,0 11-1050,5 1 397,0 5-397,-5 1 0,3-1 0,-2 5 0,-1-4 0,-1 4 0,0-1 0,-3-2 0,4 2 0,0-14 0,-4 2 0,9-15 0,-8-3 0,8 0 0,-9-13 0,4 6 0,0 0 0,-3-6 0,3 13 0,-5 1 0,0 1 0,0 12 0,0 0 0,0 2 0,0 4 0,0-5 0,0 0 0,0 0 0,0 5 0,0 1 0,0 0 0,0 4 0,0-3 0,0 5 0,0 0 0,0-1 0,-4 9 0,-2 13 0,-5 11 0,-6 19 0,4-6 0,-5 6 0,6-8 0,1 1 0,-1-1 0,1-5 0,0-2 0,1-12 0,0 0 0,0-5 0,0-1 0,-4-4 0,3-1 0,-4-4 0,5 0 0,1 0 0,-1 0 0,1 0 0,-1 0 0,5-9 0,1 2 0,-1-12 0,4 3 0,-4-6 0,5 1 0,0 0 0,0-6 0,0 4 0,0-4 0,0 0 0,0 5 0,0-6 0,0 7 0,5 0 0,1 0 0,4 5 0,0-4 0,0 4 0,0 0 0,0 1 0,5 1 0,-4 3 0,8 0 0,-8 3 0,4 7 0,-6-4 0,6 5 0,-4 0 0,3 0 0,-4 0 0,-1 0 0,1 0 0,-1 0 0,1 0 0,-1 0 0,1 0 0,-1 0 0,1 5 0,-1 0 0,1 4 0,-1 1 0,0-5 0,1 3 0,-1-2 0,0 3 0,-4 0 0,0 1 0,-1 4 0,-3 2 0,9 5 0,-9 0 0,8 0 0,-8 0 0,4-5 0,-5 4 0,0-5 0,5 6 0,-4 0 0,4 0 0,-5 0 0,0 0 0,0 0 0,0 0 0,4 0 0,-3-5 0,4 4 0,-5-10 0,0 5 0,0-5 0,0-1 0,0 0 0,4 1 0,-3-1 0,3 0 0,-4 0 0,-3-8 0,-3-7 0,1 0 0,0-4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4:02.240"/>
    </inkml:context>
    <inkml:brush xml:id="br0">
      <inkml:brushProperty name="width" value="0.05" units="cm"/>
      <inkml:brushProperty name="height" value="0.05" units="cm"/>
      <inkml:brushProperty name="color" value="#E71224"/>
    </inkml:brush>
  </inkml:definitions>
  <inkml:trace contextRef="#ctx0" brushRef="#br0">328 1647 24575,'-5'-4'0,"1"-19"0,4 4 0,0-28 0,0 2 0,0-16 0,0-7 0,0 8 0,0-15 0,0 14 0,0-1 0,0 6 0,0 12 0,0 1 0,0-6 0,0 13 0,0-6 0,0 8 0,0-1 0,0-7 0,0-1 0,0 0 0,0-6 0,0 13 0,0-12 0,0 4 0,0 1 0,0-5 0,0 17 0,0-9 0,0 18 0,0-5 0,0 11 0,0-4 0,0 9 0,0-3 0,-4 9 0,-1 1 0,0 19 0,-3-2 0,1 20 0,-10 3 0,4 0 0,-5 5 0,7-6 0,-5-7 0,4-1 0,-8-6 0,3 0 0,1-5 0,1-1 0,1-5 0,3-1 0,-4 1 0,5 0 0,1-1 0,-1 1 0,0-5 0,1-1 0,-1-4 0,1 0 0,0 0 0,0-4 0,4-6 0,1-6 0,4-5 0,0-6 0,0-9 0,0 0 0,0-6 0,0 7 0,0 1 0,5-1 0,5 6 0,7 2 0,-1 6 0,4 5 0,-9 1 0,9 0 0,-9 4 0,9-9 0,-5 4 0,6-1 0,-4-3 0,3 4 0,-4-1 0,0 2 0,-2 5 0,-4 1 0,5-1 0,-5 0 0,5 4 0,-6 2 0,1 4 0,-1 0 0,1 0 0,-1 0 0,0 0 0,0 0 0,1 0 0,-1 0 0,0 4 0,-4 1 0,4 5 0,-8 4 0,8 2 0,-8 5 0,9 6 0,-9-4 0,4 10 0,-5-11 0,0 5 0,0-11 0,0-1 0,0-6 0,0 1 0,0-1 0,0 0 0,0 1 0,0-1 0,0 1 0,-4-5 0,3-1 0,-3-4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4:04.393"/>
    </inkml:context>
    <inkml:brush xml:id="br0">
      <inkml:brushProperty name="width" value="0.05" units="cm"/>
      <inkml:brushProperty name="height" value="0.05" units="cm"/>
      <inkml:brushProperty name="color" value="#E71224"/>
    </inkml:brush>
  </inkml:definitions>
  <inkml:trace contextRef="#ctx0" brushRef="#br0">1 1481 24575,'0'-27'0,"0"-4"0,0-28 0,0-1 0,0-8 0,0 9 0,0-7 0,0 13 0,0-13 0,0 27 0,0 2 0,0 17 0,0 9 0,0-4 0,0 1 0,0-15 0,0-9 0,0-5 0,0-6 0,0-2 0,0-1 0,0-6 0,0 14 0,0 3 0,0 12 0,0 2 0,0 11 0,0 1 0,0 6 0,0 0 0,0-1 0,0 1 0,0 0 0,0 0 0,0-1 0,0-5 0,0-1 0,0-5 0,0-6 0,0 5 0,0-1 0,0 4 0,0 8 0,0-4 0,4 5 0,-3 1 0,3 0 0,-4 0 0,0 0 0,0-1 0,0 1 0,0 0 0,0 0 0,0-1 0,0 1 0,0 0 0,0 0 0,4 3 0,1 2 0,1 4 0,-3 0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4:05.611"/>
    </inkml:context>
    <inkml:brush xml:id="br0">
      <inkml:brushProperty name="width" value="0.05" units="cm"/>
      <inkml:brushProperty name="height" value="0.05" units="cm"/>
      <inkml:brushProperty name="color" value="#E71224"/>
    </inkml:brush>
  </inkml:definitions>
  <inkml:trace contextRef="#ctx0" brushRef="#br0">0 212 24575,'0'-9'0,"22"-7"0,-1-1 0,15-6 0,6-8 0,-5 11 0,15-10 0,-8 11 0,-3 0 0,-12 7 0,-2 2 0,-6 9 0,-6-4 0,0 5 0,-6 0 0,1 0 0,-1 0 0,1 10 0,-4 7 0,3 6 0,-8 10 0,4-11 0,-5 11 0,0-4 0,0 5 0,0 1 0,5-1 0,2 8 0,6 18 0,4-13 0,4 26 0,4-28 0,-5 13 0,4-8 0,-10 1 0,3-8 0,-5-8 0,-2-13 0,0-7 0,-5-6 0,0 1 0,-9-5 0,3-1 0,-3-4 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4:07.135"/>
    </inkml:context>
    <inkml:brush xml:id="br0">
      <inkml:brushProperty name="width" value="0.05" units="cm"/>
      <inkml:brushProperty name="height" value="0.05" units="cm"/>
      <inkml:brushProperty name="color" value="#E71224"/>
    </inkml:brush>
  </inkml:definitions>
  <inkml:trace contextRef="#ctx0" brushRef="#br0">0 1690 24575,'0'-40'0,"0"-23"0,0-19 0,0 19 0,0-3-1504,0 9 0,0-2 1504,0-24 0,0-3 0,0 9 0,0 3 0,0 11 0,0-5 0,0-20 0,0-10 0,0 15 0,0-4 0,0-20 0,0 17 950,0 76-950,0 5 494,0 0-494,0 0 0,0-11 0,0-4 1564,0-4-1564,0-6 0,0 12 0,0-5 0,0 11 0,0 1 0,0 5 0,0 1 0,0 3 0,0 2 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4:08.475"/>
    </inkml:context>
    <inkml:brush xml:id="br0">
      <inkml:brushProperty name="width" value="0.05" units="cm"/>
      <inkml:brushProperty name="height" value="0.05" units="cm"/>
      <inkml:brushProperty name="color" value="#E71224"/>
    </inkml:brush>
  </inkml:definitions>
  <inkml:trace contextRef="#ctx0" brushRef="#br0">5 530 24575,'-4'-18'0,"3"-4"0,6 6 0,2 0 0,7 5 0,-8 3 0,2 7 0,-3-3 0,4 4 0,1 0 0,-1 0 0,-4-5 0,3 0 0,-2-4 0,3-6 0,2-7 0,19-9 0,-9-5 0,24-10 0,-6 0 0,3-8 0,4 7 0,-15 9 0,-2 10 0,-8 11 0,-6 2 0,0 5 0,-6 5 0,1 1 0,-5 7 0,-1 2 0,-4 4 0,0 1 0,0 11 0,0 2 0,5 11 0,-4 8 0,10 9 0,-9 1 0,10 14 0,-5-6 0,1 0 0,3-2 0,-4-8 0,0-7 0,4-1 0,-10-14 0,9-1 0,-9-6 0,4-5 0,-5-1 0,4-6 0,-3 1 0,3-1 0,-4-4 0,0-1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27.368"/>
    </inkml:context>
    <inkml:brush xml:id="br0">
      <inkml:brushProperty name="width" value="0.05" units="cm"/>
      <inkml:brushProperty name="height" value="0.05" units="cm"/>
      <inkml:brushProperty name="color" value="#E71224"/>
    </inkml:brush>
  </inkml:definitions>
  <inkml:trace contextRef="#ctx0" brushRef="#br0">0 1 24575,'0'8'0,"0"-4"0,0 19 0,0 14 0,0 2 0,0 36 0,0 5 0,0-6 0,0 19 0,0-22 0,0 8 0,0-11 0,0-10 0,0-14 0,0-9 0,0-8 0,0-11 0,0-2 0,0-4 0,0 5 0,0 0 0,0 12 0,0 9 0,0 7 0,0 0 0,0 5 0,0-11 0,0 4 0,0-12 0,0-2 0,0-6 0,0 0 0,5 0 0,-4 12 0,4 5 0,0 12 0,-3 0 0,3 0 0,-5 0 0,0-7 0,0-7 0,0-3 0,0-16 0,0 9 0,0-15 0,0 3 0,0-4 0,0-1 0,0 1 0,0-1 0,0 6 0,0 1 0,0-1 0,0 5 0,0-4 0,0 5 0,0 0 0,0 6 0,0 8 0,0 1 0,0 13 0,0-6 0,0 7 0,0 0 0,0-7 0,0-2 0,0-6 0,0-1 0,0 10 0,0-7 0,0 13 0,0-13 0,0 11 0,0-12 0,0 6 0,0-14 0,0 5 0,0-10 0,0 4 0,0-11 0,0 3 0,0-3 0,0 0 0,0 4 0,0-9 0,0 8 0,0-8 0,0 4 0,0-1 0,0-3 0,0 4 0,0-1 0,0 2 0,0 11 0,0-5 0,0 11 0,0-10 0,0 10 0,0-11 0,0 5 0,0 0 0,0 2 0,0 5 0,0 1 0,0-1 0,0 1 0,0 6 0,0-5 0,0 6 0,0-14 0,0 5 0,0-10 0,0 8 0,0-9 0,0-2 0,0-5 0,0-6 0,0 1 0,0-1 0,0 1 0,0-1 0,0 1 0,0-1 0,0 0 0,0 1 0,0-1 0,0 0 0,0 1 0,0-1 0,0-5 0,0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31.426"/>
    </inkml:context>
    <inkml:brush xml:id="br0">
      <inkml:brushProperty name="width" value="0.05" units="cm"/>
      <inkml:brushProperty name="height" value="0.05" units="cm"/>
      <inkml:brushProperty name="color" value="#E71224"/>
    </inkml:brush>
  </inkml:definitions>
  <inkml:trace contextRef="#ctx0" brushRef="#br0">321 2585 24575,'0'-16'0,"0"-6"0,0-9 0,0-11 0,0-1 0,0-7 0,0-1 0,0 1 0,0 0 0,0 12 0,0-2 0,0 12 0,0-7 0,0 6 0,0-4 0,0 5 0,0-7 0,0 0 0,0 7 0,0 1 0,0-1 0,0 11 0,0-9 0,0 10 0,0 0 0,0-4 0,0 9 0,0-9 0,0 4 0,0-5 0,0 0 0,0 0 0,0-6 0,0 4 0,0-10 0,0 10 0,0-10 0,0 11 0,0-12 0,0 6 0,0-1 0,0-4 0,0 5 0,0-14 0,0 12 0,0-10 0,0 11 0,0-6 0,0 1 0,0 5 0,0 2 0,0 6 0,0 0 0,0 0 0,0-1 0,0 1 0,0 0 0,0 5 0,0-4 0,0 4 0,0-5 0,0-6 0,0 4 0,0-10 0,0 10 0,0-10 0,0 11 0,0-11 0,0 10 0,0 1 0,0 2 0,0 9 0,0-9 0,0 9 0,0-3 0,0 4 0,0 1 0,0-1 0,0 0 0,-4 1 0,3-1 0,-4 1 0,5-1 0,0 1 0,0-1 0,0 1 0,0 0 0,0 0 0,0-1 0,-4 1 0,3 0 0,-3 0 0,4-1 0,0 1 0,-4 0 0,3-1 0,-3 1 0,4 0 0,0-1 0,0 1 0,0-6 0,0 4 0,-5-9 0,4 9 0,-4-9 0,5 10 0,-4-5 0,3 5 0,-3-5 0,4 0 0,-4 0 0,3 1 0,-3 5 0,0 4 0,-1 1 0,0 8 0,-3 1 0,2 4 0,-3 1 0,-1 5 0,0-5 0,0 5 0,0 0 0,-1 0 0,1 1 0,5 4 0,-4-4 0,3 5 0,-5 0 0,1-5 0,-1 3 0,2-8 0,3 4 0,-3-6 0,4 1 0,-5-1 0,1-4 0,-1 4 0,1-8 0,-1 3 0,1-4 0,0 0 0,0 0 0,3-9 0,2-3 0,4-9 0,0 5 0,0-4 0,0 9 0,0-9 0,0 10 0,0-5 0,0 6 0,0 0 0,0 0 0,5 4 0,-4-4 0,7 4 0,-3-5 0,1 1 0,2-1 0,-3 0 0,5-4 0,0 3 0,5-4 0,-5 5 0,10-1 0,-4-4 0,5 4 0,-5-9 0,4 8 0,-9-3 0,9 5 0,-9 0 0,8 4 0,-8-2 0,4 2 0,-6 1 0,1-4 0,-1 8 0,6-8 0,-4 8 0,3-4 0,-4 5 0,-1 0 0,1 0 0,-1 0 0,0 0 0,1 0 0,-1 0 0,-4 5 0,3 0 0,-3 4 0,5 1 0,-5 4 0,4 2 0,-3 5 0,0 0 0,3 0 0,-8 6 0,9 2 0,-9 5 0,4-5 0,-5 4 0,0-5 0,5 1 0,-4-2 0,4-6 0,-5 0 0,0-6 0,0 0 0,0-5 0,0-1 0,0 0 0,-4-4 0,3-1 0,-3-4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33.776"/>
    </inkml:context>
    <inkml:brush xml:id="br0">
      <inkml:brushProperty name="width" value="0.05" units="cm"/>
      <inkml:brushProperty name="height" value="0.05" units="cm"/>
      <inkml:brushProperty name="color" value="#E71224"/>
    </inkml:brush>
  </inkml:definitions>
  <inkml:trace contextRef="#ctx0" brushRef="#br0">0 419 24575,'29'18'0,"-2"3"0,25 25 0,-5-5 0,7 12 0,1-11 0,-9 3 0,-1-6 0,-8-7 0,-13-9 0,2-2 0,-15-11 0,4 5 0,-6-5 0,-4-1 0,4-4 0,-8 4 0,3-4 0,-4 4 0,4-4 0,-3 3 0,7-8 0,-7 8 0,3-15 0,-4-6 0,0-14 0,0-8 0,0 1 0,0-1 0,0-23 0,0-6 0,0-8 0,0-11 0,0 21 0,-7-24 0,6 24 0,-6-13 0,7 30 0,0-5 0,0 22 0,0 6 0,0 7 0,0 5 0,0 5 0,0 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35.686"/>
    </inkml:context>
    <inkml:brush xml:id="br0">
      <inkml:brushProperty name="width" value="0.05" units="cm"/>
      <inkml:brushProperty name="height" value="0.05" units="cm"/>
      <inkml:brushProperty name="color" value="#E71224"/>
    </inkml:brush>
  </inkml:definitions>
  <inkml:trace contextRef="#ctx0" brushRef="#br0">4349 85 24575,'-54'0'0,"-3"0"0,-40 0-2196,3 0 2196,30 0 0,-3 0 0,0 0 0,0 0 0,4 0 0,0 0 0,-8 0 0,0 0 0,9 0 0,1 0 0,0 0 0,-1 0 0,2 0 0,0 0 0,-2 0 0,4 0 449,-21 0-449,22 0 0,2 0 0,-3 0 422,-28 0-422,26 0 0,9 0 0,2 0 1118,-10 0-1118,17 0 207,-47 0-207,52 0 0,-54 0 0,36 0 0,-22-6 0,9 4 0,8-4 0,9 6 0,9 0 0,13-5 0,2 4 0,6-4 0,5 5 0,-4-4 0,9 2 0,-3-2 0,4 4 0,0 0 0,1 0 0,-6 0 0,-1 0 0,-11 0 0,-17 0 0,-9 0 0,-23 0 0,-13 0-474,8 0 474,30 0 0,-3 0 0,-3 0 0,1 0 0,-33 0 0,31 0 0,2 0 0,-7 0 0,-5 0 0,10 0 0,14 0 0,9 0 0,3 0 0,15 0 474,-1 0-474,8 0 0,1 0 0,-1 0 0,1 0 0,-1 0 0,1 0 0,-6 0 0,-1 0 0,-5 0 0,-6-5 0,-2 3 0,-5-3 0,-1 5 0,-6 0 0,4 0 0,-4 0 0,6 0 0,1 0 0,5 0 0,2 0 0,11-4 0,1 3 0,6-8 0,-1 8 0,5-7 0,1 3 0,4 0 0,0 1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37.003"/>
    </inkml:context>
    <inkml:brush xml:id="br0">
      <inkml:brushProperty name="width" value="0.05" units="cm"/>
      <inkml:brushProperty name="height" value="0.05" units="cm"/>
      <inkml:brushProperty name="color" value="#E71224"/>
    </inkml:brush>
  </inkml:definitions>
  <inkml:trace contextRef="#ctx0" brushRef="#br0">1 2019 24575,'0'-44'0,"0"-10"0,0-8 0,0 1 0,0-3-1402,0-12 1,0-1 1401,0 0 0,0 2 0,0 10 0,0 3 0,0 4 0,0-3 0,0-34 0,0 1 0,0 41 0,0 0 0,0-36 0,0-3 0,0 29 0,0 4 0,0-36 138,0 37 1,0 2-139,0-9 601,0-21-601,0 26 0,0 15 0,0 5 1417,0 17-1417,0 1 508,0 7-508,0 6 0,0-1 0,0 9 0,0 12 0,0 11 0,0-5 0,0-1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39.238"/>
    </inkml:context>
    <inkml:brush xml:id="br0">
      <inkml:brushProperty name="width" value="0.05" units="cm"/>
      <inkml:brushProperty name="height" value="0.05" units="cm"/>
      <inkml:brushProperty name="color" value="#E71224"/>
    </inkml:brush>
  </inkml:definitions>
  <inkml:trace contextRef="#ctx0" brushRef="#br0">72 1826 24575,'0'-27'0,"0"-21"0,0-23 0,0-27-1000,0 43 1,0 0 999,0-1 0,0-1 0,0-8 0,0 0 0,0 7 0,0 3 596,0-31-596,0-6 0,0 28 342,0 0-342,0-1 0,0 34 0,0-3 1023,0 18-1023,0 1 38,0 2-38,0 3 0,0-3 0,0 3 0,0-4 0,0-2 0,0-6 0,0-5 0,0-1 0,0-14 0,0-1 0,-6-7 0,5-8 0,-5 5 0,6 2 0,-5 9 0,4 8 0,-4 5 0,5 7 0,0 2 0,0 10 0,0-5 0,0 6 0,0 0 0,-4 4 0,-1 1 0,-5 4 0,1 0 0,-1 0 0,5 5 0,0-4 0,5 3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40.864"/>
    </inkml:context>
    <inkml:brush xml:id="br0">
      <inkml:brushProperty name="width" value="0.05" units="cm"/>
      <inkml:brushProperty name="height" value="0.05" units="cm"/>
      <inkml:brushProperty name="color" value="#E71224"/>
    </inkml:brush>
  </inkml:definitions>
  <inkml:trace contextRef="#ctx0" brushRef="#br0">1 518 24575,'0'-14'0,"9"-4"0,3 2 0,9 0 0,-6 1 0,5 0 0,-4 8 0,0-7 0,4 9 0,-10-5 0,5 0 0,0 0 0,-5 4 0,5-3 0,-6 8 0,1-7 0,-1 7 0,1-8 0,-1 8 0,1-8 0,0-1 0,12-14 0,5-13 0,11-3 0,1-5 0,-2 7 0,1 1 0,-2 5 0,-6 4 0,-3 15 0,-11-1 0,-2 13 0,-4-3 0,-1 4 0,-3 4 0,-2 6 0,-4 12 0,0 6 0,0 7 0,0-1 0,0 8 0,-5-6 0,-8 12 0,0-11 0,-11 11 0,12-18 0,-11 10 0,11-17 0,-4 3 0,6-10 0,0-1 0,4-1 0,2-3 0,0 4 0,3-6 0,-4 1 0,5-1 0,0 1 0,0-1 0,0 0 0,0 0 0,0-4 0,0-1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12-02T20:13:43.522"/>
    </inkml:context>
    <inkml:brush xml:id="br0">
      <inkml:brushProperty name="width" value="0.05" units="cm"/>
      <inkml:brushProperty name="height" value="0.05" units="cm"/>
      <inkml:brushProperty name="color" value="#E71224"/>
    </inkml:brush>
  </inkml:definitions>
  <inkml:trace contextRef="#ctx0" brushRef="#br0">1 649 24575,'0'-15'0,"0"-4"0,4 6 0,1-1 0,4 14 0,-4 51 0,-1-23 0,-4 37 0,0-32 0,0-11 0,0 11 0,0-15 0,0 7 0,0-14 0,0 4 0,0-6 0,0 1 0,4-5 0,1-1 0,9-4 0,-3 0 0,9 0 0,-5 0 0,1 0 0,-1 0 0,-1 0 0,-3 0 0,4 0 0,-6 0 0,0 0 0,-3-4 0,-2-1 0,-9-4 0,-1-6 0,-8-1 0,2-5 0,-3 0 0,-2-6 0,5 4 0,-4-4 0,5 0 0,0 4 0,0-4 0,5 6 0,-3-6 0,7 4 0,-8-4 0,9 0 0,-4-1 0,5-14 0,0-1 0,0-8 0,0-21 0,0 16 0,0-17 0,0 30 0,0 1 0,0 13 0,0 7 0,0 3 0,0 8 0,4 0 0,1 7 0,4 4 0,0 0 0,1 0 0,-1 0 0,0 0 0,1 0 0,-1 0 0,1 4 0,0 12 0,1 8 0,0 10 0,1 1 0,-1-1 0,-5-5 0,5 4 0,-5-11 0,0 5 0,3-11 0,-3 4 0,4-4 0,0-1 0,0 5 0,0-4 0,1 5 0,-1 0 0,0-5 0,0 4 0,0-10 0,0 5 0,0-5 0,-5-1 0,-1 0 0,0 1 0,-3-1 0,7 1 0,-7-1 0,3 0 0,-4 1 0,5-1 0,-4 0 0,3 1 0,0-5 0,-3 3 0,7-7 0,-3 8 0,4-8 0,0 3 0,0 0 0,0 1 0,1 4 0,-1 0 0,0 1 0,-4-1 0,4 0 0,-8 1 0,7-1 0,-3 1 0,0-1 0,-1 0 0,0-4 0,-2 3 0,2-3 0,0 0 0,-3 3 0,7-7 0,-10 3 0,-10-4 0,4 0 0,-8 0 0</inkml:trace>
</inkml:ink>
</file>

<file path=ppt/media/image1.jpeg>
</file>

<file path=ppt/media/image10.JPG>
</file>

<file path=ppt/media/image10.png>
</file>

<file path=ppt/media/image11.JPG>
</file>

<file path=ppt/media/image11.png>
</file>

<file path=ppt/media/image12.JPG>
</file>

<file path=ppt/media/image12.png>
</file>

<file path=ppt/media/image13.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tiff>
</file>

<file path=ppt/media/image4.tiff>
</file>

<file path=ppt/media/image5.tiff>
</file>

<file path=ppt/media/image6.tiff>
</file>

<file path=ppt/media/image7.tiff>
</file>

<file path=ppt/media/image8.tiff>
</file>

<file path=ppt/media/image9.JPG>
</file>

<file path=ppt/media/media1.mov>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12/14/19</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12/14/19</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29.png"/><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3" Type="http://schemas.openxmlformats.org/officeDocument/2006/relationships/customXml" Target="../ink/ink5.xml"/><Relationship Id="rId18" Type="http://schemas.openxmlformats.org/officeDocument/2006/relationships/image" Target="../media/image16.png"/><Relationship Id="rId26" Type="http://schemas.openxmlformats.org/officeDocument/2006/relationships/image" Target="../media/image20.png"/><Relationship Id="rId39" Type="http://schemas.openxmlformats.org/officeDocument/2006/relationships/customXml" Target="../ink/ink18.xml"/><Relationship Id="rId21" Type="http://schemas.openxmlformats.org/officeDocument/2006/relationships/customXml" Target="../ink/ink9.xml"/><Relationship Id="rId34" Type="http://schemas.openxmlformats.org/officeDocument/2006/relationships/image" Target="../media/image24.png"/><Relationship Id="rId42" Type="http://schemas.openxmlformats.org/officeDocument/2006/relationships/image" Target="../media/image28.png"/><Relationship Id="rId7" Type="http://schemas.openxmlformats.org/officeDocument/2006/relationships/customXml" Target="../ink/ink2.xml"/><Relationship Id="rId2" Type="http://schemas.openxmlformats.org/officeDocument/2006/relationships/image" Target="../media/image1.jpeg"/><Relationship Id="rId16" Type="http://schemas.openxmlformats.org/officeDocument/2006/relationships/image" Target="../media/image15.png"/><Relationship Id="rId20" Type="http://schemas.openxmlformats.org/officeDocument/2006/relationships/image" Target="../media/image17.png"/><Relationship Id="rId29" Type="http://schemas.openxmlformats.org/officeDocument/2006/relationships/customXml" Target="../ink/ink13.xml"/><Relationship Id="rId41" Type="http://schemas.openxmlformats.org/officeDocument/2006/relationships/customXml" Target="../ink/ink19.xml"/><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customXml" Target="../ink/ink4.xml"/><Relationship Id="rId24" Type="http://schemas.openxmlformats.org/officeDocument/2006/relationships/image" Target="../media/image19.png"/><Relationship Id="rId32" Type="http://schemas.openxmlformats.org/officeDocument/2006/relationships/image" Target="../media/image23.png"/><Relationship Id="rId37" Type="http://schemas.openxmlformats.org/officeDocument/2006/relationships/customXml" Target="../ink/ink17.xml"/><Relationship Id="rId40" Type="http://schemas.openxmlformats.org/officeDocument/2006/relationships/image" Target="../media/image27.png"/><Relationship Id="rId5" Type="http://schemas.openxmlformats.org/officeDocument/2006/relationships/customXml" Target="../ink/ink1.xml"/><Relationship Id="rId15" Type="http://schemas.openxmlformats.org/officeDocument/2006/relationships/customXml" Target="../ink/ink6.xml"/><Relationship Id="rId23" Type="http://schemas.openxmlformats.org/officeDocument/2006/relationships/customXml" Target="../ink/ink10.xml"/><Relationship Id="rId28" Type="http://schemas.openxmlformats.org/officeDocument/2006/relationships/image" Target="../media/image21.png"/><Relationship Id="rId36" Type="http://schemas.openxmlformats.org/officeDocument/2006/relationships/image" Target="../media/image25.png"/><Relationship Id="rId10" Type="http://schemas.openxmlformats.org/officeDocument/2006/relationships/image" Target="../media/image12.png"/><Relationship Id="rId19" Type="http://schemas.openxmlformats.org/officeDocument/2006/relationships/customXml" Target="../ink/ink8.xml"/><Relationship Id="rId31" Type="http://schemas.openxmlformats.org/officeDocument/2006/relationships/customXml" Target="../ink/ink14.xml"/><Relationship Id="rId4" Type="http://schemas.openxmlformats.org/officeDocument/2006/relationships/image" Target="../media/image4.tiff"/><Relationship Id="rId9" Type="http://schemas.openxmlformats.org/officeDocument/2006/relationships/customXml" Target="../ink/ink3.xml"/><Relationship Id="rId14" Type="http://schemas.openxmlformats.org/officeDocument/2006/relationships/image" Target="../media/image14.png"/><Relationship Id="rId22" Type="http://schemas.openxmlformats.org/officeDocument/2006/relationships/image" Target="../media/image18.png"/><Relationship Id="rId27" Type="http://schemas.openxmlformats.org/officeDocument/2006/relationships/customXml" Target="../ink/ink12.xml"/><Relationship Id="rId30" Type="http://schemas.openxmlformats.org/officeDocument/2006/relationships/image" Target="../media/image22.png"/><Relationship Id="rId35" Type="http://schemas.openxmlformats.org/officeDocument/2006/relationships/customXml" Target="../ink/ink16.xml"/><Relationship Id="rId8" Type="http://schemas.openxmlformats.org/officeDocument/2006/relationships/image" Target="../media/image11.png"/><Relationship Id="rId3" Type="http://schemas.openxmlformats.org/officeDocument/2006/relationships/image" Target="../media/image2.png"/><Relationship Id="rId12" Type="http://schemas.openxmlformats.org/officeDocument/2006/relationships/image" Target="../media/image13.png"/><Relationship Id="rId17" Type="http://schemas.openxmlformats.org/officeDocument/2006/relationships/customXml" Target="../ink/ink7.xml"/><Relationship Id="rId25" Type="http://schemas.openxmlformats.org/officeDocument/2006/relationships/customXml" Target="../ink/ink11.xml"/><Relationship Id="rId33" Type="http://schemas.openxmlformats.org/officeDocument/2006/relationships/customXml" Target="../ink/ink15.xml"/><Relationship Id="rId38" Type="http://schemas.openxmlformats.org/officeDocument/2006/relationships/image" Target="../media/image2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8.tiff"/><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9D902-E182-5641-9502-BBCB572E8455}"/>
              </a:ext>
            </a:extLst>
          </p:cNvPr>
          <p:cNvSpPr>
            <a:spLocks noGrp="1"/>
          </p:cNvSpPr>
          <p:nvPr>
            <p:ph type="ctrTitle"/>
          </p:nvPr>
        </p:nvSpPr>
        <p:spPr/>
        <p:txBody>
          <a:bodyPr>
            <a:normAutofit/>
          </a:bodyPr>
          <a:lstStyle/>
          <a:p>
            <a:r>
              <a:rPr lang="en-US" dirty="0"/>
              <a:t>Intelligent robots in</a:t>
            </a:r>
            <a:br>
              <a:rPr lang="en-US" dirty="0"/>
            </a:br>
            <a:r>
              <a:rPr lang="en-US" dirty="0"/>
              <a:t>factories</a:t>
            </a:r>
          </a:p>
        </p:txBody>
      </p:sp>
      <p:sp>
        <p:nvSpPr>
          <p:cNvPr id="3" name="Subtitle 2">
            <a:extLst>
              <a:ext uri="{FF2B5EF4-FFF2-40B4-BE49-F238E27FC236}">
                <a16:creationId xmlns:a16="http://schemas.microsoft.com/office/drawing/2014/main" id="{819204EB-1A58-D443-95DA-1B6A1AE7E724}"/>
              </a:ext>
            </a:extLst>
          </p:cNvPr>
          <p:cNvSpPr>
            <a:spLocks noGrp="1"/>
          </p:cNvSpPr>
          <p:nvPr>
            <p:ph type="subTitle" idx="1"/>
          </p:nvPr>
        </p:nvSpPr>
        <p:spPr/>
        <p:txBody>
          <a:bodyPr/>
          <a:lstStyle/>
          <a:p>
            <a:r>
              <a:rPr lang="en-US" dirty="0"/>
              <a:t>By: Dawit Abay  &amp; Alif Dastegir</a:t>
            </a:r>
          </a:p>
        </p:txBody>
      </p:sp>
    </p:spTree>
    <p:extLst>
      <p:ext uri="{BB962C8B-B14F-4D97-AF65-F5344CB8AC3E}">
        <p14:creationId xmlns:p14="http://schemas.microsoft.com/office/powerpoint/2010/main" val="2749385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BE141425-47F1-446C-A669-DD4B633586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9" name="Rectangle 113">
              <a:extLst>
                <a:ext uri="{FF2B5EF4-FFF2-40B4-BE49-F238E27FC236}">
                  <a16:creationId xmlns:a16="http://schemas.microsoft.com/office/drawing/2014/main" id="{2CEF905D-FB19-4186-9DD5-C8FDD5042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5" name="Picture 2">
              <a:extLst>
                <a:ext uri="{FF2B5EF4-FFF2-40B4-BE49-F238E27FC236}">
                  <a16:creationId xmlns:a16="http://schemas.microsoft.com/office/drawing/2014/main" id="{DA23869A-1EBC-49F0-8BFB-E5FD1027F3E1}"/>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grpSp>
        <p:nvGrpSpPr>
          <p:cNvPr id="117" name="Group 116">
            <a:extLst>
              <a:ext uri="{FF2B5EF4-FFF2-40B4-BE49-F238E27FC236}">
                <a16:creationId xmlns:a16="http://schemas.microsoft.com/office/drawing/2014/main" id="{A044CC69-5FA0-4079-ACF6-E0B2224C8E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40302"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18" name="Rectangle 5">
              <a:extLst>
                <a:ext uri="{FF2B5EF4-FFF2-40B4-BE49-F238E27FC236}">
                  <a16:creationId xmlns:a16="http://schemas.microsoft.com/office/drawing/2014/main" id="{0E02DCAF-3D40-43B2-80B4-4B1C81269A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19" name="Freeform 6">
              <a:extLst>
                <a:ext uri="{FF2B5EF4-FFF2-40B4-BE49-F238E27FC236}">
                  <a16:creationId xmlns:a16="http://schemas.microsoft.com/office/drawing/2014/main" id="{C3F6DE37-F70B-4189-BC37-DCCDC0433F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0" name="Freeform 7">
              <a:extLst>
                <a:ext uri="{FF2B5EF4-FFF2-40B4-BE49-F238E27FC236}">
                  <a16:creationId xmlns:a16="http://schemas.microsoft.com/office/drawing/2014/main" id="{0FA21425-8E78-4A2E-B456-F691C24863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1" name="Rectangle 8">
              <a:extLst>
                <a:ext uri="{FF2B5EF4-FFF2-40B4-BE49-F238E27FC236}">
                  <a16:creationId xmlns:a16="http://schemas.microsoft.com/office/drawing/2014/main" id="{586BACE6-EF5A-4F87-A08C-BC10470B5EA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2" name="Freeform 9">
              <a:extLst>
                <a:ext uri="{FF2B5EF4-FFF2-40B4-BE49-F238E27FC236}">
                  <a16:creationId xmlns:a16="http://schemas.microsoft.com/office/drawing/2014/main" id="{D5BB5481-C083-40D6-BA4F-2BCA43BCE7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10">
              <a:extLst>
                <a:ext uri="{FF2B5EF4-FFF2-40B4-BE49-F238E27FC236}">
                  <a16:creationId xmlns:a16="http://schemas.microsoft.com/office/drawing/2014/main" id="{C1971299-3ABA-47FA-96EA-6AC9CD8366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11">
              <a:extLst>
                <a:ext uri="{FF2B5EF4-FFF2-40B4-BE49-F238E27FC236}">
                  <a16:creationId xmlns:a16="http://schemas.microsoft.com/office/drawing/2014/main" id="{228DA6B5-EB8F-4551-842E-475FFD5D9D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Freeform 12">
              <a:extLst>
                <a:ext uri="{FF2B5EF4-FFF2-40B4-BE49-F238E27FC236}">
                  <a16:creationId xmlns:a16="http://schemas.microsoft.com/office/drawing/2014/main" id="{62CCC73D-9E8E-4F2C-AB65-F8021E8AFB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6" name="Freeform 13">
              <a:extLst>
                <a:ext uri="{FF2B5EF4-FFF2-40B4-BE49-F238E27FC236}">
                  <a16:creationId xmlns:a16="http://schemas.microsoft.com/office/drawing/2014/main" id="{A31358E0-7305-41FB-A506-E4AEC312BF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14">
              <a:extLst>
                <a:ext uri="{FF2B5EF4-FFF2-40B4-BE49-F238E27FC236}">
                  <a16:creationId xmlns:a16="http://schemas.microsoft.com/office/drawing/2014/main" id="{54CD2DBC-2EBC-4347-B1D7-9FDFD19AB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8" name="Freeform 15">
              <a:extLst>
                <a:ext uri="{FF2B5EF4-FFF2-40B4-BE49-F238E27FC236}">
                  <a16:creationId xmlns:a16="http://schemas.microsoft.com/office/drawing/2014/main" id="{C5D2189B-9A43-458A-8280-12115BD133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9" name="Freeform 16">
              <a:extLst>
                <a:ext uri="{FF2B5EF4-FFF2-40B4-BE49-F238E27FC236}">
                  <a16:creationId xmlns:a16="http://schemas.microsoft.com/office/drawing/2014/main" id="{86A0BD9F-C44E-4A7A-970E-95C3D9CBE2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0" name="Freeform 17">
              <a:extLst>
                <a:ext uri="{FF2B5EF4-FFF2-40B4-BE49-F238E27FC236}">
                  <a16:creationId xmlns:a16="http://schemas.microsoft.com/office/drawing/2014/main" id="{C61D16CB-CA04-48F3-8937-7CD12CBB53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1" name="Freeform 18">
              <a:extLst>
                <a:ext uri="{FF2B5EF4-FFF2-40B4-BE49-F238E27FC236}">
                  <a16:creationId xmlns:a16="http://schemas.microsoft.com/office/drawing/2014/main" id="{FFF803DE-DC7D-4330-BF51-91ED9A270D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2" name="Freeform 19">
              <a:extLst>
                <a:ext uri="{FF2B5EF4-FFF2-40B4-BE49-F238E27FC236}">
                  <a16:creationId xmlns:a16="http://schemas.microsoft.com/office/drawing/2014/main" id="{A20D16A5-371A-4D36-A921-FAEB3E752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3" name="Freeform 20">
              <a:extLst>
                <a:ext uri="{FF2B5EF4-FFF2-40B4-BE49-F238E27FC236}">
                  <a16:creationId xmlns:a16="http://schemas.microsoft.com/office/drawing/2014/main" id="{B377664D-E56E-47F2-ADE9-F0DB0066FD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4" name="Freeform 21">
              <a:extLst>
                <a:ext uri="{FF2B5EF4-FFF2-40B4-BE49-F238E27FC236}">
                  <a16:creationId xmlns:a16="http://schemas.microsoft.com/office/drawing/2014/main" id="{B66C16BA-AA50-4AF8-B7E4-5DD728EA16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5" name="Freeform 22">
              <a:extLst>
                <a:ext uri="{FF2B5EF4-FFF2-40B4-BE49-F238E27FC236}">
                  <a16:creationId xmlns:a16="http://schemas.microsoft.com/office/drawing/2014/main" id="{7D49274F-3B96-453F-9FF9-03820DA68E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6" name="Freeform 23">
              <a:extLst>
                <a:ext uri="{FF2B5EF4-FFF2-40B4-BE49-F238E27FC236}">
                  <a16:creationId xmlns:a16="http://schemas.microsoft.com/office/drawing/2014/main" id="{2CB1C4C1-67D2-4E04-9705-259B8D8BF7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7" name="Freeform 24">
              <a:extLst>
                <a:ext uri="{FF2B5EF4-FFF2-40B4-BE49-F238E27FC236}">
                  <a16:creationId xmlns:a16="http://schemas.microsoft.com/office/drawing/2014/main" id="{3AABFD26-DC1A-4B49-A905-C9359C0F2B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8" name="Freeform 25">
              <a:extLst>
                <a:ext uri="{FF2B5EF4-FFF2-40B4-BE49-F238E27FC236}">
                  <a16:creationId xmlns:a16="http://schemas.microsoft.com/office/drawing/2014/main" id="{4A860D05-6C5E-4536-82D7-EA16821CF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9" name="Freeform 26">
              <a:extLst>
                <a:ext uri="{FF2B5EF4-FFF2-40B4-BE49-F238E27FC236}">
                  <a16:creationId xmlns:a16="http://schemas.microsoft.com/office/drawing/2014/main" id="{3D2633F4-5842-4D6C-ABB7-1113AA2E3B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0" name="Freeform 27">
              <a:extLst>
                <a:ext uri="{FF2B5EF4-FFF2-40B4-BE49-F238E27FC236}">
                  <a16:creationId xmlns:a16="http://schemas.microsoft.com/office/drawing/2014/main" id="{4BAB787F-A7CD-48B1-BCC2-8C17153D98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1" name="Freeform 28">
              <a:extLst>
                <a:ext uri="{FF2B5EF4-FFF2-40B4-BE49-F238E27FC236}">
                  <a16:creationId xmlns:a16="http://schemas.microsoft.com/office/drawing/2014/main" id="{A8F9C24B-2BFF-49CB-837F-2A961679AF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2" name="Freeform 29">
              <a:extLst>
                <a:ext uri="{FF2B5EF4-FFF2-40B4-BE49-F238E27FC236}">
                  <a16:creationId xmlns:a16="http://schemas.microsoft.com/office/drawing/2014/main" id="{50CAA75F-E305-496B-8ECE-0EAAF73F61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3" name="Freeform 30">
              <a:extLst>
                <a:ext uri="{FF2B5EF4-FFF2-40B4-BE49-F238E27FC236}">
                  <a16:creationId xmlns:a16="http://schemas.microsoft.com/office/drawing/2014/main" id="{048824B7-A2D6-4229-AA72-3B426C0CC9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4" name="Freeform 31">
              <a:extLst>
                <a:ext uri="{FF2B5EF4-FFF2-40B4-BE49-F238E27FC236}">
                  <a16:creationId xmlns:a16="http://schemas.microsoft.com/office/drawing/2014/main" id="{9BC98FC3-3C2B-4FAF-9D57-A5444EA846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5" name="Freeform 32">
              <a:extLst>
                <a:ext uri="{FF2B5EF4-FFF2-40B4-BE49-F238E27FC236}">
                  <a16:creationId xmlns:a16="http://schemas.microsoft.com/office/drawing/2014/main" id="{881B5EC6-7541-40BC-BCFE-4BE615B0D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6" name="Rectangle 33">
              <a:extLst>
                <a:ext uri="{FF2B5EF4-FFF2-40B4-BE49-F238E27FC236}">
                  <a16:creationId xmlns:a16="http://schemas.microsoft.com/office/drawing/2014/main" id="{B7D09D55-3C5B-4D4D-B93E-7DCCD9CC365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7" name="Freeform 34">
              <a:extLst>
                <a:ext uri="{FF2B5EF4-FFF2-40B4-BE49-F238E27FC236}">
                  <a16:creationId xmlns:a16="http://schemas.microsoft.com/office/drawing/2014/main" id="{3DFDDAA6-3982-451A-8678-C1E742205C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8" name="Freeform 35">
              <a:extLst>
                <a:ext uri="{FF2B5EF4-FFF2-40B4-BE49-F238E27FC236}">
                  <a16:creationId xmlns:a16="http://schemas.microsoft.com/office/drawing/2014/main" id="{5FDB1BD9-535C-4889-B7CB-CAF36DD9EB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9" name="Freeform 36">
              <a:extLst>
                <a:ext uri="{FF2B5EF4-FFF2-40B4-BE49-F238E27FC236}">
                  <a16:creationId xmlns:a16="http://schemas.microsoft.com/office/drawing/2014/main" id="{E917EA0D-B159-4514-9985-8F2D72140B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0" name="Freeform 37">
              <a:extLst>
                <a:ext uri="{FF2B5EF4-FFF2-40B4-BE49-F238E27FC236}">
                  <a16:creationId xmlns:a16="http://schemas.microsoft.com/office/drawing/2014/main" id="{AAEAD2BB-20B0-4524-8C1E-A0C9A214C6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1" name="Freeform 38">
              <a:extLst>
                <a:ext uri="{FF2B5EF4-FFF2-40B4-BE49-F238E27FC236}">
                  <a16:creationId xmlns:a16="http://schemas.microsoft.com/office/drawing/2014/main" id="{0578691E-1100-4A75-A679-FB736231A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2" name="Freeform 39">
              <a:extLst>
                <a:ext uri="{FF2B5EF4-FFF2-40B4-BE49-F238E27FC236}">
                  <a16:creationId xmlns:a16="http://schemas.microsoft.com/office/drawing/2014/main" id="{B81DCAC2-BFCE-4EA8-AED6-3B0584BC27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3" name="Freeform 40">
              <a:extLst>
                <a:ext uri="{FF2B5EF4-FFF2-40B4-BE49-F238E27FC236}">
                  <a16:creationId xmlns:a16="http://schemas.microsoft.com/office/drawing/2014/main" id="{6E591D20-16DF-4D23-AA8E-49E996EE037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4" name="Freeform 41">
              <a:extLst>
                <a:ext uri="{FF2B5EF4-FFF2-40B4-BE49-F238E27FC236}">
                  <a16:creationId xmlns:a16="http://schemas.microsoft.com/office/drawing/2014/main" id="{210C811B-99FC-46E5-ADE3-6542915D08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5" name="Freeform 42">
              <a:extLst>
                <a:ext uri="{FF2B5EF4-FFF2-40B4-BE49-F238E27FC236}">
                  <a16:creationId xmlns:a16="http://schemas.microsoft.com/office/drawing/2014/main" id="{3A6BA8F4-1D06-4515-898D-F7D123C88E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6" name="Freeform 43">
              <a:extLst>
                <a:ext uri="{FF2B5EF4-FFF2-40B4-BE49-F238E27FC236}">
                  <a16:creationId xmlns:a16="http://schemas.microsoft.com/office/drawing/2014/main" id="{88A2948E-2673-4CC4-86AF-38153DFB4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7" name="Freeform 44">
              <a:extLst>
                <a:ext uri="{FF2B5EF4-FFF2-40B4-BE49-F238E27FC236}">
                  <a16:creationId xmlns:a16="http://schemas.microsoft.com/office/drawing/2014/main" id="{DCB1742C-4528-43B8-AD2C-7F46451E69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8" name="Rectangle 45">
              <a:extLst>
                <a:ext uri="{FF2B5EF4-FFF2-40B4-BE49-F238E27FC236}">
                  <a16:creationId xmlns:a16="http://schemas.microsoft.com/office/drawing/2014/main" id="{A23F50F3-19DC-462D-989B-550177CDE4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9" name="Freeform 46">
              <a:extLst>
                <a:ext uri="{FF2B5EF4-FFF2-40B4-BE49-F238E27FC236}">
                  <a16:creationId xmlns:a16="http://schemas.microsoft.com/office/drawing/2014/main" id="{914EBEF6-E320-4749-805C-B8D1580E8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0" name="Freeform 47">
              <a:extLst>
                <a:ext uri="{FF2B5EF4-FFF2-40B4-BE49-F238E27FC236}">
                  <a16:creationId xmlns:a16="http://schemas.microsoft.com/office/drawing/2014/main" id="{73AFAEE9-7BD7-4793-8C2C-C3F8E8E150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1" name="Freeform 48">
              <a:extLst>
                <a:ext uri="{FF2B5EF4-FFF2-40B4-BE49-F238E27FC236}">
                  <a16:creationId xmlns:a16="http://schemas.microsoft.com/office/drawing/2014/main" id="{DCA54010-BA40-4516-8F74-E8D74F159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2" name="Freeform 49">
              <a:extLst>
                <a:ext uri="{FF2B5EF4-FFF2-40B4-BE49-F238E27FC236}">
                  <a16:creationId xmlns:a16="http://schemas.microsoft.com/office/drawing/2014/main" id="{D06446F2-4DB5-4C33-87CD-12CCC56BAA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3" name="Freeform 50">
              <a:extLst>
                <a:ext uri="{FF2B5EF4-FFF2-40B4-BE49-F238E27FC236}">
                  <a16:creationId xmlns:a16="http://schemas.microsoft.com/office/drawing/2014/main" id="{AA8F8A6F-B630-4227-95A9-B1EABA76F7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4" name="Freeform 51">
              <a:extLst>
                <a:ext uri="{FF2B5EF4-FFF2-40B4-BE49-F238E27FC236}">
                  <a16:creationId xmlns:a16="http://schemas.microsoft.com/office/drawing/2014/main" id="{EF5FBCFB-6917-4991-9B55-E060B037DD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5" name="Freeform 52">
              <a:extLst>
                <a:ext uri="{FF2B5EF4-FFF2-40B4-BE49-F238E27FC236}">
                  <a16:creationId xmlns:a16="http://schemas.microsoft.com/office/drawing/2014/main" id="{18D4F355-1E67-4D54-BAA9-D44ECE2EF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6" name="Freeform 53">
              <a:extLst>
                <a:ext uri="{FF2B5EF4-FFF2-40B4-BE49-F238E27FC236}">
                  <a16:creationId xmlns:a16="http://schemas.microsoft.com/office/drawing/2014/main" id="{B4104810-CC44-49AC-A919-4C5DEBCB48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7" name="Freeform 54">
              <a:extLst>
                <a:ext uri="{FF2B5EF4-FFF2-40B4-BE49-F238E27FC236}">
                  <a16:creationId xmlns:a16="http://schemas.microsoft.com/office/drawing/2014/main" id="{15484B5A-0C2F-4575-9E51-C9BC252F54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8" name="Freeform 55">
              <a:extLst>
                <a:ext uri="{FF2B5EF4-FFF2-40B4-BE49-F238E27FC236}">
                  <a16:creationId xmlns:a16="http://schemas.microsoft.com/office/drawing/2014/main" id="{5690C67D-BDAB-4489-AC6B-ABBD68981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9" name="Freeform 56">
              <a:extLst>
                <a:ext uri="{FF2B5EF4-FFF2-40B4-BE49-F238E27FC236}">
                  <a16:creationId xmlns:a16="http://schemas.microsoft.com/office/drawing/2014/main" id="{085B4A46-D2BC-4CF5-B1E6-CB7FB5CB8F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0" name="Freeform 57">
              <a:extLst>
                <a:ext uri="{FF2B5EF4-FFF2-40B4-BE49-F238E27FC236}">
                  <a16:creationId xmlns:a16="http://schemas.microsoft.com/office/drawing/2014/main" id="{63B3881D-4C83-42F6-A85F-BB93BD0EBE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1" name="Freeform 58">
              <a:extLst>
                <a:ext uri="{FF2B5EF4-FFF2-40B4-BE49-F238E27FC236}">
                  <a16:creationId xmlns:a16="http://schemas.microsoft.com/office/drawing/2014/main" id="{DCE86F89-B724-4B53-85C2-B0A9B92C1C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5B9219AB-694B-944D-9F17-6291C18E4EB7}"/>
              </a:ext>
            </a:extLst>
          </p:cNvPr>
          <p:cNvSpPr>
            <a:spLocks noGrp="1"/>
          </p:cNvSpPr>
          <p:nvPr>
            <p:ph type="title"/>
          </p:nvPr>
        </p:nvSpPr>
        <p:spPr>
          <a:xfrm>
            <a:off x="6945353" y="618518"/>
            <a:ext cx="4413736" cy="1478570"/>
          </a:xfrm>
        </p:spPr>
        <p:txBody>
          <a:bodyPr>
            <a:normAutofit/>
          </a:bodyPr>
          <a:lstStyle/>
          <a:p>
            <a:r>
              <a:rPr lang="en-US"/>
              <a:t>Robot Layout </a:t>
            </a:r>
            <a:endParaRPr lang="en-US" dirty="0"/>
          </a:p>
        </p:txBody>
      </p:sp>
      <p:pic>
        <p:nvPicPr>
          <p:cNvPr id="105" name="Picture 104" descr="A picture containing indoor, table, sitting, small&#10;&#10;Description automatically generated">
            <a:extLst>
              <a:ext uri="{FF2B5EF4-FFF2-40B4-BE49-F238E27FC236}">
                <a16:creationId xmlns:a16="http://schemas.microsoft.com/office/drawing/2014/main" id="{2ACA2B32-1BD1-8749-B597-3C2CF05E9F7D}"/>
              </a:ext>
            </a:extLst>
          </p:cNvPr>
          <p:cNvPicPr>
            <a:picLocks noChangeAspect="1"/>
          </p:cNvPicPr>
          <p:nvPr/>
        </p:nvPicPr>
        <p:blipFill rotWithShape="1">
          <a:blip r:embed="rId4"/>
          <a:srcRect t="16972" b="19862"/>
          <a:stretch/>
        </p:blipFill>
        <p:spPr>
          <a:xfrm>
            <a:off x="3043878" y="1"/>
            <a:ext cx="3052122" cy="3427413"/>
          </a:xfrm>
          <a:custGeom>
            <a:avLst/>
            <a:gdLst>
              <a:gd name="connsiteX0" fmla="*/ 0 w 6101597"/>
              <a:gd name="connsiteY0" fmla="*/ 0 h 3427413"/>
              <a:gd name="connsiteX1" fmla="*/ 6101597 w 6101597"/>
              <a:gd name="connsiteY1" fmla="*/ 0 h 3427413"/>
              <a:gd name="connsiteX2" fmla="*/ 6101597 w 6101597"/>
              <a:gd name="connsiteY2" fmla="*/ 3427413 h 3427413"/>
              <a:gd name="connsiteX3" fmla="*/ 0 w 6101597"/>
              <a:gd name="connsiteY3" fmla="*/ 3427413 h 3427413"/>
            </a:gdLst>
            <a:ahLst/>
            <a:cxnLst>
              <a:cxn ang="0">
                <a:pos x="connsiteX0" y="connsiteY0"/>
              </a:cxn>
              <a:cxn ang="0">
                <a:pos x="connsiteX1" y="connsiteY1"/>
              </a:cxn>
              <a:cxn ang="0">
                <a:pos x="connsiteX2" y="connsiteY2"/>
              </a:cxn>
              <a:cxn ang="0">
                <a:pos x="connsiteX3" y="connsiteY3"/>
              </a:cxn>
            </a:cxnLst>
            <a:rect l="l" t="t" r="r" b="b"/>
            <a:pathLst>
              <a:path w="6101597" h="3427413">
                <a:moveTo>
                  <a:pt x="0" y="0"/>
                </a:moveTo>
                <a:lnTo>
                  <a:pt x="6101597" y="0"/>
                </a:lnTo>
                <a:lnTo>
                  <a:pt x="6101597" y="3427413"/>
                </a:lnTo>
                <a:lnTo>
                  <a:pt x="0" y="3427413"/>
                </a:lnTo>
                <a:close/>
              </a:path>
            </a:pathLst>
          </a:custGeom>
        </p:spPr>
      </p:pic>
      <p:pic>
        <p:nvPicPr>
          <p:cNvPr id="41" name="Picture 40" descr="A picture containing object, table, engine, cake&#10;&#10;Description automatically generated">
            <a:extLst>
              <a:ext uri="{FF2B5EF4-FFF2-40B4-BE49-F238E27FC236}">
                <a16:creationId xmlns:a16="http://schemas.microsoft.com/office/drawing/2014/main" id="{98C18DF8-77EF-D248-9547-BF218407C4D9}"/>
              </a:ext>
            </a:extLst>
          </p:cNvPr>
          <p:cNvPicPr>
            <a:picLocks noChangeAspect="1"/>
          </p:cNvPicPr>
          <p:nvPr/>
        </p:nvPicPr>
        <p:blipFill rotWithShape="1">
          <a:blip r:embed="rId5"/>
          <a:srcRect t="22241" r="-3" b="26943"/>
          <a:stretch/>
        </p:blipFill>
        <p:spPr>
          <a:xfrm>
            <a:off x="20" y="1"/>
            <a:ext cx="3052102" cy="3427413"/>
          </a:xfrm>
          <a:custGeom>
            <a:avLst/>
            <a:gdLst>
              <a:gd name="connsiteX0" fmla="*/ 0 w 6101597"/>
              <a:gd name="connsiteY0" fmla="*/ 0 h 3427413"/>
              <a:gd name="connsiteX1" fmla="*/ 6101597 w 6101597"/>
              <a:gd name="connsiteY1" fmla="*/ 0 h 3427413"/>
              <a:gd name="connsiteX2" fmla="*/ 6101597 w 6101597"/>
              <a:gd name="connsiteY2" fmla="*/ 3427413 h 3427413"/>
              <a:gd name="connsiteX3" fmla="*/ 0 w 6101597"/>
              <a:gd name="connsiteY3" fmla="*/ 3427413 h 3427413"/>
            </a:gdLst>
            <a:ahLst/>
            <a:cxnLst>
              <a:cxn ang="0">
                <a:pos x="connsiteX0" y="connsiteY0"/>
              </a:cxn>
              <a:cxn ang="0">
                <a:pos x="connsiteX1" y="connsiteY1"/>
              </a:cxn>
              <a:cxn ang="0">
                <a:pos x="connsiteX2" y="connsiteY2"/>
              </a:cxn>
              <a:cxn ang="0">
                <a:pos x="connsiteX3" y="connsiteY3"/>
              </a:cxn>
            </a:cxnLst>
            <a:rect l="l" t="t" r="r" b="b"/>
            <a:pathLst>
              <a:path w="6101597" h="3427413">
                <a:moveTo>
                  <a:pt x="0" y="0"/>
                </a:moveTo>
                <a:lnTo>
                  <a:pt x="6101597" y="0"/>
                </a:lnTo>
                <a:lnTo>
                  <a:pt x="6101597" y="3427413"/>
                </a:lnTo>
                <a:lnTo>
                  <a:pt x="0" y="3427413"/>
                </a:lnTo>
                <a:close/>
              </a:path>
            </a:pathLst>
          </a:custGeom>
        </p:spPr>
      </p:pic>
      <p:pic>
        <p:nvPicPr>
          <p:cNvPr id="4" name="Picture 3" descr="A desk with a computer mouse on a table&#10;&#10;Description automatically generated">
            <a:extLst>
              <a:ext uri="{FF2B5EF4-FFF2-40B4-BE49-F238E27FC236}">
                <a16:creationId xmlns:a16="http://schemas.microsoft.com/office/drawing/2014/main" id="{6B355ED6-F7CE-1B4F-AC7D-8C68A7FF6ED9}"/>
              </a:ext>
            </a:extLst>
          </p:cNvPr>
          <p:cNvPicPr>
            <a:picLocks noChangeAspect="1"/>
          </p:cNvPicPr>
          <p:nvPr/>
        </p:nvPicPr>
        <p:blipFill rotWithShape="1">
          <a:blip r:embed="rId6"/>
          <a:srcRect t="29783" b="38590"/>
          <a:stretch/>
        </p:blipFill>
        <p:spPr>
          <a:xfrm>
            <a:off x="20" y="3427414"/>
            <a:ext cx="6101577" cy="3430587"/>
          </a:xfrm>
          <a:custGeom>
            <a:avLst/>
            <a:gdLst>
              <a:gd name="connsiteX0" fmla="*/ 0 w 6101597"/>
              <a:gd name="connsiteY0" fmla="*/ 0 h 3430587"/>
              <a:gd name="connsiteX1" fmla="*/ 6101597 w 6101597"/>
              <a:gd name="connsiteY1" fmla="*/ 0 h 3430587"/>
              <a:gd name="connsiteX2" fmla="*/ 6101597 w 6101597"/>
              <a:gd name="connsiteY2" fmla="*/ 3430587 h 3430587"/>
              <a:gd name="connsiteX3" fmla="*/ 0 w 6101597"/>
              <a:gd name="connsiteY3" fmla="*/ 3430587 h 3430587"/>
            </a:gdLst>
            <a:ahLst/>
            <a:cxnLst>
              <a:cxn ang="0">
                <a:pos x="connsiteX0" y="connsiteY0"/>
              </a:cxn>
              <a:cxn ang="0">
                <a:pos x="connsiteX1" y="connsiteY1"/>
              </a:cxn>
              <a:cxn ang="0">
                <a:pos x="connsiteX2" y="connsiteY2"/>
              </a:cxn>
              <a:cxn ang="0">
                <a:pos x="connsiteX3" y="connsiteY3"/>
              </a:cxn>
            </a:cxnLst>
            <a:rect l="l" t="t" r="r" b="b"/>
            <a:pathLst>
              <a:path w="6101597" h="3430587">
                <a:moveTo>
                  <a:pt x="0" y="0"/>
                </a:moveTo>
                <a:lnTo>
                  <a:pt x="6101597" y="0"/>
                </a:lnTo>
                <a:lnTo>
                  <a:pt x="6101597" y="3430587"/>
                </a:lnTo>
                <a:lnTo>
                  <a:pt x="0" y="3430587"/>
                </a:lnTo>
                <a:close/>
              </a:path>
            </a:pathLst>
          </a:custGeom>
        </p:spPr>
      </p:pic>
      <p:cxnSp>
        <p:nvCxnSpPr>
          <p:cNvPr id="180" name="Straight Connector 172">
            <a:extLst>
              <a:ext uri="{FF2B5EF4-FFF2-40B4-BE49-F238E27FC236}">
                <a16:creationId xmlns:a16="http://schemas.microsoft.com/office/drawing/2014/main" id="{D9DEBE99-FE38-4433-85FE-1012E05883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043878" y="-464"/>
            <a:ext cx="2646" cy="3429000"/>
          </a:xfrm>
          <a:prstGeom prst="line">
            <a:avLst/>
          </a:prstGeom>
          <a:solidFill>
            <a:schemeClr val="tx2">
              <a:alpha val="60000"/>
            </a:schemeClr>
          </a:solidFill>
          <a:ln w="19050">
            <a:solidFill>
              <a:schemeClr val="tx2">
                <a:alpha val="60000"/>
              </a:schemeClr>
            </a:solidFill>
          </a:ln>
          <a:effectLst/>
        </p:spPr>
      </p:cxnSp>
      <p:sp>
        <p:nvSpPr>
          <p:cNvPr id="3" name="Content Placeholder 2">
            <a:extLst>
              <a:ext uri="{FF2B5EF4-FFF2-40B4-BE49-F238E27FC236}">
                <a16:creationId xmlns:a16="http://schemas.microsoft.com/office/drawing/2014/main" id="{B84BD5EC-7474-4E45-9E45-72D11D6E5A55}"/>
              </a:ext>
            </a:extLst>
          </p:cNvPr>
          <p:cNvSpPr>
            <a:spLocks noGrp="1"/>
          </p:cNvSpPr>
          <p:nvPr>
            <p:ph idx="1"/>
          </p:nvPr>
        </p:nvSpPr>
        <p:spPr>
          <a:xfrm>
            <a:off x="6945352" y="2249487"/>
            <a:ext cx="4413737" cy="3541714"/>
          </a:xfrm>
        </p:spPr>
        <p:txBody>
          <a:bodyPr>
            <a:normAutofit/>
          </a:bodyPr>
          <a:lstStyle/>
          <a:p>
            <a:pPr>
              <a:lnSpc>
                <a:spcPct val="110000"/>
              </a:lnSpc>
            </a:pPr>
            <a:r>
              <a:rPr lang="en-US" sz="1500" dirty="0"/>
              <a:t>It has 3 Servo motor</a:t>
            </a:r>
          </a:p>
          <a:p>
            <a:pPr>
              <a:lnSpc>
                <a:spcPct val="110000"/>
              </a:lnSpc>
            </a:pPr>
            <a:r>
              <a:rPr lang="en-US" sz="1500" dirty="0"/>
              <a:t>It has Distance Sensor</a:t>
            </a:r>
          </a:p>
          <a:p>
            <a:pPr>
              <a:lnSpc>
                <a:spcPct val="110000"/>
              </a:lnSpc>
            </a:pPr>
            <a:r>
              <a:rPr lang="en-US" sz="1500" dirty="0"/>
              <a:t>It has microSD Card</a:t>
            </a:r>
          </a:p>
          <a:p>
            <a:pPr>
              <a:lnSpc>
                <a:spcPct val="110000"/>
              </a:lnSpc>
            </a:pPr>
            <a:r>
              <a:rPr lang="en-US" sz="1500" dirty="0"/>
              <a:t>It has Raspberry Pi 3</a:t>
            </a:r>
          </a:p>
          <a:p>
            <a:pPr>
              <a:lnSpc>
                <a:spcPct val="110000"/>
              </a:lnSpc>
            </a:pPr>
            <a:r>
              <a:rPr lang="en-US" sz="1500" dirty="0"/>
              <a:t>It has camera </a:t>
            </a:r>
          </a:p>
          <a:p>
            <a:pPr>
              <a:lnSpc>
                <a:spcPct val="110000"/>
              </a:lnSpc>
            </a:pPr>
            <a:r>
              <a:rPr lang="en-US" sz="1500" dirty="0"/>
              <a:t>It wheels and motor</a:t>
            </a:r>
          </a:p>
          <a:p>
            <a:pPr>
              <a:lnSpc>
                <a:spcPct val="110000"/>
              </a:lnSpc>
            </a:pPr>
            <a:r>
              <a:rPr lang="en-US" sz="1500" dirty="0"/>
              <a:t>3D model of the arms</a:t>
            </a:r>
          </a:p>
          <a:p>
            <a:pPr>
              <a:lnSpc>
                <a:spcPct val="110000"/>
              </a:lnSpc>
            </a:pPr>
            <a:r>
              <a:rPr lang="en-US" sz="1500" dirty="0"/>
              <a:t>It has Electronic Board</a:t>
            </a:r>
          </a:p>
          <a:p>
            <a:pPr>
              <a:lnSpc>
                <a:spcPct val="110000"/>
              </a:lnSpc>
            </a:pPr>
            <a:r>
              <a:rPr lang="en-US" sz="1500" dirty="0"/>
              <a:t>It has IMU Sensor</a:t>
            </a:r>
          </a:p>
          <a:p>
            <a:pPr>
              <a:lnSpc>
                <a:spcPct val="110000"/>
              </a:lnSpc>
            </a:pPr>
            <a:endParaRPr lang="en-US" sz="1500" dirty="0"/>
          </a:p>
          <a:p>
            <a:pPr>
              <a:lnSpc>
                <a:spcPct val="110000"/>
              </a:lnSpc>
            </a:pPr>
            <a:endParaRPr lang="en-US" sz="1500" dirty="0"/>
          </a:p>
        </p:txBody>
      </p:sp>
      <p:cxnSp>
        <p:nvCxnSpPr>
          <p:cNvPr id="181" name="Straight Connector 174">
            <a:extLst>
              <a:ext uri="{FF2B5EF4-FFF2-40B4-BE49-F238E27FC236}">
                <a16:creationId xmlns:a16="http://schemas.microsoft.com/office/drawing/2014/main" id="{0ED84A1E-BC4C-4D60-8A01-CAC6AA1EFB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354"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182" name="Straight Connector 176">
            <a:extLst>
              <a:ext uri="{FF2B5EF4-FFF2-40B4-BE49-F238E27FC236}">
                <a16:creationId xmlns:a16="http://schemas.microsoft.com/office/drawing/2014/main" id="{F572885A-3F48-463E-82AF-D40C46EE7A1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6101597"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Tree>
    <p:extLst>
      <p:ext uri="{BB962C8B-B14F-4D97-AF65-F5344CB8AC3E}">
        <p14:creationId xmlns:p14="http://schemas.microsoft.com/office/powerpoint/2010/main" val="4224167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200" name="Rectangle 139">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42"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1D87743-8ECB-7A49-B29F-1E117D30A011}"/>
              </a:ext>
            </a:extLst>
          </p:cNvPr>
          <p:cNvSpPr>
            <a:spLocks noGrp="1"/>
          </p:cNvSpPr>
          <p:nvPr>
            <p:ph type="title"/>
          </p:nvPr>
        </p:nvSpPr>
        <p:spPr>
          <a:xfrm>
            <a:off x="1141413" y="618518"/>
            <a:ext cx="4459286" cy="1478570"/>
          </a:xfrm>
        </p:spPr>
        <p:txBody>
          <a:bodyPr>
            <a:normAutofit/>
          </a:bodyPr>
          <a:lstStyle/>
          <a:p>
            <a:r>
              <a:rPr lang="en-US" sz="3200" dirty="0"/>
              <a:t>Raspberry Pi Camera</a:t>
            </a:r>
            <a:br>
              <a:rPr lang="en-US" sz="3200" dirty="0"/>
            </a:br>
            <a:r>
              <a:rPr lang="en-US" sz="3200" dirty="0"/>
              <a:t>&amp;</a:t>
            </a:r>
            <a:br>
              <a:rPr lang="en-US" sz="3200" dirty="0"/>
            </a:br>
            <a:r>
              <a:rPr lang="en-US" sz="3200" dirty="0"/>
              <a:t>Distance Sensor </a:t>
            </a:r>
          </a:p>
        </p:txBody>
      </p:sp>
      <p:sp>
        <p:nvSpPr>
          <p:cNvPr id="71" name="Content Placeholder 70">
            <a:extLst>
              <a:ext uri="{FF2B5EF4-FFF2-40B4-BE49-F238E27FC236}">
                <a16:creationId xmlns:a16="http://schemas.microsoft.com/office/drawing/2014/main" id="{74125491-B6D5-6540-B718-DCE0E29F5DD6}"/>
              </a:ext>
            </a:extLst>
          </p:cNvPr>
          <p:cNvSpPr>
            <a:spLocks noGrp="1"/>
          </p:cNvSpPr>
          <p:nvPr>
            <p:ph idx="1"/>
          </p:nvPr>
        </p:nvSpPr>
        <p:spPr>
          <a:xfrm>
            <a:off x="554831" y="2104760"/>
            <a:ext cx="5190330" cy="3965046"/>
          </a:xfrm>
        </p:spPr>
        <p:txBody>
          <a:bodyPr>
            <a:normAutofit/>
          </a:bodyPr>
          <a:lstStyle/>
          <a:p>
            <a:pPr>
              <a:lnSpc>
                <a:spcPct val="110000"/>
              </a:lnSpc>
            </a:pPr>
            <a:r>
              <a:rPr lang="en-US" sz="1700" dirty="0"/>
              <a:t>The distance sensor uses a small laser to determine the distance to an object. The sensor uses the Time of Flight method for a very fast and accurate distance reading. </a:t>
            </a:r>
          </a:p>
          <a:p>
            <a:pPr>
              <a:lnSpc>
                <a:spcPct val="110000"/>
              </a:lnSpc>
            </a:pPr>
            <a:r>
              <a:rPr lang="en-US" sz="1700" dirty="0"/>
              <a:t>It can take pictures and HD video.</a:t>
            </a:r>
          </a:p>
          <a:p>
            <a:pPr>
              <a:lnSpc>
                <a:spcPct val="110000"/>
              </a:lnSpc>
            </a:pPr>
            <a:r>
              <a:rPr lang="en-US" sz="1700" dirty="0"/>
              <a:t>This five mega pixel fixed-focus camera supports </a:t>
            </a:r>
          </a:p>
          <a:p>
            <a:pPr lvl="1">
              <a:lnSpc>
                <a:spcPct val="110000"/>
              </a:lnSpc>
            </a:pPr>
            <a:r>
              <a:rPr lang="en-US" sz="1700" dirty="0"/>
              <a:t>1080p30</a:t>
            </a:r>
          </a:p>
          <a:p>
            <a:pPr lvl="1">
              <a:lnSpc>
                <a:spcPct val="110000"/>
              </a:lnSpc>
            </a:pPr>
            <a:r>
              <a:rPr lang="en-US" sz="1700" dirty="0"/>
              <a:t>720p60 </a:t>
            </a:r>
          </a:p>
          <a:p>
            <a:pPr lvl="1">
              <a:lnSpc>
                <a:spcPct val="110000"/>
              </a:lnSpc>
            </a:pPr>
            <a:r>
              <a:rPr lang="en-US" sz="1700" dirty="0"/>
              <a:t>VGA90 video modes</a:t>
            </a:r>
          </a:p>
        </p:txBody>
      </p:sp>
      <p:pic>
        <p:nvPicPr>
          <p:cNvPr id="72" name="Content Placeholder 5" descr="A close up of electronics&#10;&#10;Description automatically generated">
            <a:extLst>
              <a:ext uri="{FF2B5EF4-FFF2-40B4-BE49-F238E27FC236}">
                <a16:creationId xmlns:a16="http://schemas.microsoft.com/office/drawing/2014/main" id="{A94D4E12-3C49-9D43-BDA0-F3A962681928}"/>
              </a:ext>
            </a:extLst>
          </p:cNvPr>
          <p:cNvPicPr>
            <a:picLocks noChangeAspect="1"/>
          </p:cNvPicPr>
          <p:nvPr/>
        </p:nvPicPr>
        <p:blipFill rotWithShape="1">
          <a:blip r:embed="rId4"/>
          <a:srcRect t="11958" b="26046"/>
          <a:stretch/>
        </p:blipFill>
        <p:spPr>
          <a:xfrm rot="16200000">
            <a:off x="6348853" y="688386"/>
            <a:ext cx="4950572" cy="545627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201" name="Group 143">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45"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6"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7"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8"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9"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0"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1"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2"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3"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4"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5"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6"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7"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8"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9"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0"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1"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62"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3"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4"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5"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6"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7"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8"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9"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0"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1"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Tree>
    <p:extLst>
      <p:ext uri="{BB962C8B-B14F-4D97-AF65-F5344CB8AC3E}">
        <p14:creationId xmlns:p14="http://schemas.microsoft.com/office/powerpoint/2010/main" val="2766651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69" name="Picture 2">
            <a:extLst>
              <a:ext uri="{FF2B5EF4-FFF2-40B4-BE49-F238E27FC236}">
                <a16:creationId xmlns:a16="http://schemas.microsoft.com/office/drawing/2014/main" id="{678E285C-BE9E-45B7-A3EE-B9792DAE99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70" name="Group 12">
            <a:extLst>
              <a:ext uri="{FF2B5EF4-FFF2-40B4-BE49-F238E27FC236}">
                <a16:creationId xmlns:a16="http://schemas.microsoft.com/office/drawing/2014/main" id="{AB86F577-8905-4B21-8AF3-C1BB34337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4" name="Rectangle 5">
              <a:extLst>
                <a:ext uri="{FF2B5EF4-FFF2-40B4-BE49-F238E27FC236}">
                  <a16:creationId xmlns:a16="http://schemas.microsoft.com/office/drawing/2014/main" id="{D2F1CFF3-A579-4D24-B5F9-1C71BA6FE5E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 name="Freeform 6">
              <a:extLst>
                <a:ext uri="{FF2B5EF4-FFF2-40B4-BE49-F238E27FC236}">
                  <a16:creationId xmlns:a16="http://schemas.microsoft.com/office/drawing/2014/main" id="{57601B50-7EB1-43FA-8360-4297BCD76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7">
              <a:extLst>
                <a:ext uri="{FF2B5EF4-FFF2-40B4-BE49-F238E27FC236}">
                  <a16:creationId xmlns:a16="http://schemas.microsoft.com/office/drawing/2014/main" id="{60BD8B7A-CD01-4638-A2C9-299AC68B9B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Rectangle 8">
              <a:extLst>
                <a:ext uri="{FF2B5EF4-FFF2-40B4-BE49-F238E27FC236}">
                  <a16:creationId xmlns:a16="http://schemas.microsoft.com/office/drawing/2014/main" id="{095B58F9-6C29-48BE-9DA6-3855080521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8" name="Freeform 9">
              <a:extLst>
                <a:ext uri="{FF2B5EF4-FFF2-40B4-BE49-F238E27FC236}">
                  <a16:creationId xmlns:a16="http://schemas.microsoft.com/office/drawing/2014/main" id="{0C84674F-2E8A-4B70-B801-00722CDD58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0">
              <a:extLst>
                <a:ext uri="{FF2B5EF4-FFF2-40B4-BE49-F238E27FC236}">
                  <a16:creationId xmlns:a16="http://schemas.microsoft.com/office/drawing/2014/main" id="{34F320BB-D6A9-45FE-8556-498B763B1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1">
              <a:extLst>
                <a:ext uri="{FF2B5EF4-FFF2-40B4-BE49-F238E27FC236}">
                  <a16:creationId xmlns:a16="http://schemas.microsoft.com/office/drawing/2014/main" id="{5493D54A-532A-46ED-AF63-A0A54818EF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2">
              <a:extLst>
                <a:ext uri="{FF2B5EF4-FFF2-40B4-BE49-F238E27FC236}">
                  <a16:creationId xmlns:a16="http://schemas.microsoft.com/office/drawing/2014/main" id="{EAF2EDFA-9C0B-44E2-B4BB-312B58BCA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3">
              <a:extLst>
                <a:ext uri="{FF2B5EF4-FFF2-40B4-BE49-F238E27FC236}">
                  <a16:creationId xmlns:a16="http://schemas.microsoft.com/office/drawing/2014/main" id="{A3641113-CE35-42A4-B605-41BC06BF4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4">
              <a:extLst>
                <a:ext uri="{FF2B5EF4-FFF2-40B4-BE49-F238E27FC236}">
                  <a16:creationId xmlns:a16="http://schemas.microsoft.com/office/drawing/2014/main" id="{DA2E5B2C-BAC4-4440-9B7E-F3878319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5">
              <a:extLst>
                <a:ext uri="{FF2B5EF4-FFF2-40B4-BE49-F238E27FC236}">
                  <a16:creationId xmlns:a16="http://schemas.microsoft.com/office/drawing/2014/main" id="{D8A506DF-2E53-42C9-94BE-B98E32E0578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6">
              <a:extLst>
                <a:ext uri="{FF2B5EF4-FFF2-40B4-BE49-F238E27FC236}">
                  <a16:creationId xmlns:a16="http://schemas.microsoft.com/office/drawing/2014/main" id="{12934FF8-5F70-40BF-BBB6-5EB941FB9B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7">
              <a:extLst>
                <a:ext uri="{FF2B5EF4-FFF2-40B4-BE49-F238E27FC236}">
                  <a16:creationId xmlns:a16="http://schemas.microsoft.com/office/drawing/2014/main" id="{8EB3FB08-D01D-4E24-BE40-C16269DF62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8">
              <a:extLst>
                <a:ext uri="{FF2B5EF4-FFF2-40B4-BE49-F238E27FC236}">
                  <a16:creationId xmlns:a16="http://schemas.microsoft.com/office/drawing/2014/main" id="{D24E50D7-2753-4169-AD51-C106DA1B7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9">
              <a:extLst>
                <a:ext uri="{FF2B5EF4-FFF2-40B4-BE49-F238E27FC236}">
                  <a16:creationId xmlns:a16="http://schemas.microsoft.com/office/drawing/2014/main" id="{DF94B7E0-D9B6-4096-94D0-18D3AC0EF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0">
              <a:extLst>
                <a:ext uri="{FF2B5EF4-FFF2-40B4-BE49-F238E27FC236}">
                  <a16:creationId xmlns:a16="http://schemas.microsoft.com/office/drawing/2014/main" id="{EBC05ADE-BBA2-4387-B005-3196E2E198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1">
              <a:extLst>
                <a:ext uri="{FF2B5EF4-FFF2-40B4-BE49-F238E27FC236}">
                  <a16:creationId xmlns:a16="http://schemas.microsoft.com/office/drawing/2014/main" id="{BBED1CEE-14D2-442F-AB08-401ABE3EFB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2">
              <a:extLst>
                <a:ext uri="{FF2B5EF4-FFF2-40B4-BE49-F238E27FC236}">
                  <a16:creationId xmlns:a16="http://schemas.microsoft.com/office/drawing/2014/main" id="{4F6574C0-78E8-49EA-84BC-EE9D55707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3">
              <a:extLst>
                <a:ext uri="{FF2B5EF4-FFF2-40B4-BE49-F238E27FC236}">
                  <a16:creationId xmlns:a16="http://schemas.microsoft.com/office/drawing/2014/main" id="{65BCDB0B-615E-4CA1-AFD5-6B121CB7CE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4">
              <a:extLst>
                <a:ext uri="{FF2B5EF4-FFF2-40B4-BE49-F238E27FC236}">
                  <a16:creationId xmlns:a16="http://schemas.microsoft.com/office/drawing/2014/main" id="{40627863-B7FC-44D1-9E53-E728FFF675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5">
              <a:extLst>
                <a:ext uri="{FF2B5EF4-FFF2-40B4-BE49-F238E27FC236}">
                  <a16:creationId xmlns:a16="http://schemas.microsoft.com/office/drawing/2014/main" id="{52FD6F8C-3AF1-487E-91F4-6E55146F1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6">
              <a:extLst>
                <a:ext uri="{FF2B5EF4-FFF2-40B4-BE49-F238E27FC236}">
                  <a16:creationId xmlns:a16="http://schemas.microsoft.com/office/drawing/2014/main" id="{50323CF3-93CB-4E03-95C0-B180BB87A8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7">
              <a:extLst>
                <a:ext uri="{FF2B5EF4-FFF2-40B4-BE49-F238E27FC236}">
                  <a16:creationId xmlns:a16="http://schemas.microsoft.com/office/drawing/2014/main" id="{EB47D82F-CF1B-47E6-9FA2-F3A9C5F94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8">
              <a:extLst>
                <a:ext uri="{FF2B5EF4-FFF2-40B4-BE49-F238E27FC236}">
                  <a16:creationId xmlns:a16="http://schemas.microsoft.com/office/drawing/2014/main" id="{0606708F-F2D4-4678-8ED2-39041BC64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9">
              <a:extLst>
                <a:ext uri="{FF2B5EF4-FFF2-40B4-BE49-F238E27FC236}">
                  <a16:creationId xmlns:a16="http://schemas.microsoft.com/office/drawing/2014/main" id="{D7EB95B4-15E4-433D-B36F-21FF341A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0">
              <a:extLst>
                <a:ext uri="{FF2B5EF4-FFF2-40B4-BE49-F238E27FC236}">
                  <a16:creationId xmlns:a16="http://schemas.microsoft.com/office/drawing/2014/main" id="{500A541B-4C75-497C-A489-097ED2996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31">
              <a:extLst>
                <a:ext uri="{FF2B5EF4-FFF2-40B4-BE49-F238E27FC236}">
                  <a16:creationId xmlns:a16="http://schemas.microsoft.com/office/drawing/2014/main" id="{5789326F-12A4-48B8-B0ED-A6A2AE0C2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2">
              <a:extLst>
                <a:ext uri="{FF2B5EF4-FFF2-40B4-BE49-F238E27FC236}">
                  <a16:creationId xmlns:a16="http://schemas.microsoft.com/office/drawing/2014/main" id="{25FA672E-2B65-477F-AA75-6261CE652F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Rectangle 33">
              <a:extLst>
                <a:ext uri="{FF2B5EF4-FFF2-40B4-BE49-F238E27FC236}">
                  <a16:creationId xmlns:a16="http://schemas.microsoft.com/office/drawing/2014/main" id="{BB09AF8D-E68B-499C-B9F5-2F365813D3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3" name="Freeform 34">
              <a:extLst>
                <a:ext uri="{FF2B5EF4-FFF2-40B4-BE49-F238E27FC236}">
                  <a16:creationId xmlns:a16="http://schemas.microsoft.com/office/drawing/2014/main" id="{7991AEAD-B5F3-47BA-9F1B-86C16A84A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5">
              <a:extLst>
                <a:ext uri="{FF2B5EF4-FFF2-40B4-BE49-F238E27FC236}">
                  <a16:creationId xmlns:a16="http://schemas.microsoft.com/office/drawing/2014/main" id="{19A85F58-4C3A-4388-B55C-2329EEAEC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6">
              <a:extLst>
                <a:ext uri="{FF2B5EF4-FFF2-40B4-BE49-F238E27FC236}">
                  <a16:creationId xmlns:a16="http://schemas.microsoft.com/office/drawing/2014/main" id="{05652F38-94D9-41B7-A699-7E8F0C78D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7">
              <a:extLst>
                <a:ext uri="{FF2B5EF4-FFF2-40B4-BE49-F238E27FC236}">
                  <a16:creationId xmlns:a16="http://schemas.microsoft.com/office/drawing/2014/main" id="{3C043852-C250-4518-BB89-C91A34917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8">
              <a:extLst>
                <a:ext uri="{FF2B5EF4-FFF2-40B4-BE49-F238E27FC236}">
                  <a16:creationId xmlns:a16="http://schemas.microsoft.com/office/drawing/2014/main" id="{0CAB9A07-ECF2-416C-8528-F75DACB138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9">
              <a:extLst>
                <a:ext uri="{FF2B5EF4-FFF2-40B4-BE49-F238E27FC236}">
                  <a16:creationId xmlns:a16="http://schemas.microsoft.com/office/drawing/2014/main" id="{904A314C-A829-4AA6-92E2-529BCCF95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40">
              <a:extLst>
                <a:ext uri="{FF2B5EF4-FFF2-40B4-BE49-F238E27FC236}">
                  <a16:creationId xmlns:a16="http://schemas.microsoft.com/office/drawing/2014/main" id="{244EE6BA-4569-43ED-9E2E-1FB66201B7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1">
              <a:extLst>
                <a:ext uri="{FF2B5EF4-FFF2-40B4-BE49-F238E27FC236}">
                  <a16:creationId xmlns:a16="http://schemas.microsoft.com/office/drawing/2014/main" id="{BEB8252E-FB2A-4BB5-BEC6-CA10FF6F7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42">
              <a:extLst>
                <a:ext uri="{FF2B5EF4-FFF2-40B4-BE49-F238E27FC236}">
                  <a16:creationId xmlns:a16="http://schemas.microsoft.com/office/drawing/2014/main" id="{91414711-C3A4-4E96-854A-DDDEB2F2E3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2" name="Freeform 43">
              <a:extLst>
                <a:ext uri="{FF2B5EF4-FFF2-40B4-BE49-F238E27FC236}">
                  <a16:creationId xmlns:a16="http://schemas.microsoft.com/office/drawing/2014/main" id="{86815BA8-3055-4B42-98C3-4202FD92E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3" name="Freeform 44">
              <a:extLst>
                <a:ext uri="{FF2B5EF4-FFF2-40B4-BE49-F238E27FC236}">
                  <a16:creationId xmlns:a16="http://schemas.microsoft.com/office/drawing/2014/main" id="{44457813-E991-44AE-9A83-B7488D1F3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Rectangle 45">
              <a:extLst>
                <a:ext uri="{FF2B5EF4-FFF2-40B4-BE49-F238E27FC236}">
                  <a16:creationId xmlns:a16="http://schemas.microsoft.com/office/drawing/2014/main" id="{8CE1CF47-A73F-4560-8835-AE1DC51E5C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55" name="Freeform 46">
              <a:extLst>
                <a:ext uri="{FF2B5EF4-FFF2-40B4-BE49-F238E27FC236}">
                  <a16:creationId xmlns:a16="http://schemas.microsoft.com/office/drawing/2014/main" id="{C2A935E4-AACC-4CB9-995E-D28617887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6" name="Freeform 47">
              <a:extLst>
                <a:ext uri="{FF2B5EF4-FFF2-40B4-BE49-F238E27FC236}">
                  <a16:creationId xmlns:a16="http://schemas.microsoft.com/office/drawing/2014/main" id="{93B5B778-8ACB-4004-932D-BD95997BAE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7" name="Freeform 48">
              <a:extLst>
                <a:ext uri="{FF2B5EF4-FFF2-40B4-BE49-F238E27FC236}">
                  <a16:creationId xmlns:a16="http://schemas.microsoft.com/office/drawing/2014/main" id="{1434AF34-0919-40AD-84B1-446D4FF2D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8" name="Freeform 49">
              <a:extLst>
                <a:ext uri="{FF2B5EF4-FFF2-40B4-BE49-F238E27FC236}">
                  <a16:creationId xmlns:a16="http://schemas.microsoft.com/office/drawing/2014/main" id="{29546CF3-6DDD-4073-AB7F-C6E722257A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Freeform 50">
              <a:extLst>
                <a:ext uri="{FF2B5EF4-FFF2-40B4-BE49-F238E27FC236}">
                  <a16:creationId xmlns:a16="http://schemas.microsoft.com/office/drawing/2014/main" id="{289D46AB-128A-477F-B6C9-F40F115D6C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0" name="Freeform 51">
              <a:extLst>
                <a:ext uri="{FF2B5EF4-FFF2-40B4-BE49-F238E27FC236}">
                  <a16:creationId xmlns:a16="http://schemas.microsoft.com/office/drawing/2014/main" id="{A7DA7E67-3368-44AD-AACD-EB64AE34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1" name="Freeform 52">
              <a:extLst>
                <a:ext uri="{FF2B5EF4-FFF2-40B4-BE49-F238E27FC236}">
                  <a16:creationId xmlns:a16="http://schemas.microsoft.com/office/drawing/2014/main" id="{78BB1152-AB85-4AD8-BBA1-07CEA1F50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2" name="Freeform 53">
              <a:extLst>
                <a:ext uri="{FF2B5EF4-FFF2-40B4-BE49-F238E27FC236}">
                  <a16:creationId xmlns:a16="http://schemas.microsoft.com/office/drawing/2014/main" id="{A982E7F2-DD68-4093-B9C5-3E42B475AB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3" name="Freeform 54">
              <a:extLst>
                <a:ext uri="{FF2B5EF4-FFF2-40B4-BE49-F238E27FC236}">
                  <a16:creationId xmlns:a16="http://schemas.microsoft.com/office/drawing/2014/main" id="{A682E224-4CD6-420B-897A-B23D50B82E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4" name="Freeform 55">
              <a:extLst>
                <a:ext uri="{FF2B5EF4-FFF2-40B4-BE49-F238E27FC236}">
                  <a16:creationId xmlns:a16="http://schemas.microsoft.com/office/drawing/2014/main" id="{31B90F10-06CD-480E-8D35-6E0FFFB89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5" name="Freeform 56">
              <a:extLst>
                <a:ext uri="{FF2B5EF4-FFF2-40B4-BE49-F238E27FC236}">
                  <a16:creationId xmlns:a16="http://schemas.microsoft.com/office/drawing/2014/main" id="{7BC977DB-69B0-4D8D-B77C-E1127EC417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6" name="Freeform 57">
              <a:extLst>
                <a:ext uri="{FF2B5EF4-FFF2-40B4-BE49-F238E27FC236}">
                  <a16:creationId xmlns:a16="http://schemas.microsoft.com/office/drawing/2014/main" id="{24127454-3FCB-41D6-ACFB-81D7E05A7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7" name="Freeform 58">
              <a:extLst>
                <a:ext uri="{FF2B5EF4-FFF2-40B4-BE49-F238E27FC236}">
                  <a16:creationId xmlns:a16="http://schemas.microsoft.com/office/drawing/2014/main" id="{7AA80D42-B8A8-475B-ADBF-99719CE9FE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6" name="TextBox 5">
            <a:extLst>
              <a:ext uri="{FF2B5EF4-FFF2-40B4-BE49-F238E27FC236}">
                <a16:creationId xmlns:a16="http://schemas.microsoft.com/office/drawing/2014/main" id="{47DC479A-96F3-7349-8651-162F48497F7A}"/>
              </a:ext>
            </a:extLst>
          </p:cNvPr>
          <p:cNvSpPr txBox="1"/>
          <p:nvPr/>
        </p:nvSpPr>
        <p:spPr>
          <a:xfrm>
            <a:off x="9575495" y="3017520"/>
            <a:ext cx="1508760" cy="789305"/>
          </a:xfrm>
          <a:prstGeom prst="rect">
            <a:avLst/>
          </a:prstGeom>
        </p:spPr>
        <p:txBody>
          <a:bodyPr vert="horz" lIns="91440" tIns="45720" rIns="91440" bIns="45720" rtlCol="0" anchor="b">
            <a:normAutofit fontScale="85000" lnSpcReduction="10000"/>
          </a:bodyPr>
          <a:lstStyle/>
          <a:p>
            <a:pPr defTabSz="914400">
              <a:lnSpc>
                <a:spcPct val="90000"/>
              </a:lnSpc>
              <a:spcBef>
                <a:spcPct val="0"/>
              </a:spcBef>
              <a:spcAft>
                <a:spcPts val="600"/>
              </a:spcAft>
            </a:pPr>
            <a:r>
              <a:rPr lang="en-US" sz="4400" cap="all" dirty="0">
                <a:latin typeface="+mj-lt"/>
                <a:ea typeface="+mj-ea"/>
                <a:cs typeface="+mj-cs"/>
              </a:rPr>
              <a:t>Demo </a:t>
            </a:r>
          </a:p>
        </p:txBody>
      </p:sp>
      <p:pic>
        <p:nvPicPr>
          <p:cNvPr id="5" name="Online Media 4" descr="FullSizeRender">
            <a:hlinkClick r:id="" action="ppaction://media"/>
            <a:extLst>
              <a:ext uri="{FF2B5EF4-FFF2-40B4-BE49-F238E27FC236}">
                <a16:creationId xmlns:a16="http://schemas.microsoft.com/office/drawing/2014/main" id="{CECA8423-0695-094D-8829-EF0B50338F8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990600" y="59992"/>
            <a:ext cx="4590574" cy="667720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414046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17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1DBA0DB8-51D0-D642-A551-FF59F22B32D3}"/>
              </a:ext>
            </a:extLst>
          </p:cNvPr>
          <p:cNvSpPr>
            <a:spLocks noGrp="1"/>
          </p:cNvSpPr>
          <p:nvPr>
            <p:ph type="title"/>
          </p:nvPr>
        </p:nvSpPr>
        <p:spPr>
          <a:xfrm>
            <a:off x="1019015" y="1093787"/>
            <a:ext cx="3059969" cy="4697413"/>
          </a:xfrm>
        </p:spPr>
        <p:txBody>
          <a:bodyPr>
            <a:normAutofit/>
          </a:bodyPr>
          <a:lstStyle/>
          <a:p>
            <a:r>
              <a:rPr lang="en-US" dirty="0"/>
              <a:t>How robots are used in industry?</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C3562E5-CEE7-AF40-B59F-F6144F1AE5A2}"/>
              </a:ext>
            </a:extLst>
          </p:cNvPr>
          <p:cNvSpPr>
            <a:spLocks noGrp="1"/>
          </p:cNvSpPr>
          <p:nvPr>
            <p:ph idx="1"/>
          </p:nvPr>
        </p:nvSpPr>
        <p:spPr>
          <a:xfrm>
            <a:off x="5215467" y="1093788"/>
            <a:ext cx="6363758" cy="4697413"/>
          </a:xfrm>
        </p:spPr>
        <p:txBody>
          <a:bodyPr>
            <a:normAutofit/>
          </a:bodyPr>
          <a:lstStyle/>
          <a:p>
            <a:r>
              <a:rPr lang="en-US" dirty="0"/>
              <a:t>welding, assembly, and picking and packing robots are the most common types of industrial robots, some industries use robots to perform other tasks. ... Aerospace, automotive, electronics, food and textile industries use water-jet robots to cut, drill and clean a variety of materials.</a:t>
            </a:r>
          </a:p>
        </p:txBody>
      </p:sp>
    </p:spTree>
    <p:extLst>
      <p:ext uri="{BB962C8B-B14F-4D97-AF65-F5344CB8AC3E}">
        <p14:creationId xmlns:p14="http://schemas.microsoft.com/office/powerpoint/2010/main" val="40279228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015E6-EB03-1540-B58B-135911B5598D}"/>
              </a:ext>
            </a:extLst>
          </p:cNvPr>
          <p:cNvSpPr>
            <a:spLocks noGrp="1"/>
          </p:cNvSpPr>
          <p:nvPr>
            <p:ph type="title"/>
          </p:nvPr>
        </p:nvSpPr>
        <p:spPr/>
        <p:txBody>
          <a:bodyPr/>
          <a:lstStyle/>
          <a:p>
            <a:r>
              <a:rPr lang="en-US" dirty="0"/>
              <a:t>How are robots being used in manufacturing?</a:t>
            </a:r>
          </a:p>
        </p:txBody>
      </p:sp>
      <p:sp>
        <p:nvSpPr>
          <p:cNvPr id="3" name="Content Placeholder 2">
            <a:extLst>
              <a:ext uri="{FF2B5EF4-FFF2-40B4-BE49-F238E27FC236}">
                <a16:creationId xmlns:a16="http://schemas.microsoft.com/office/drawing/2014/main" id="{BEC948FF-60A0-EE45-8BFC-54B44B819421}"/>
              </a:ext>
            </a:extLst>
          </p:cNvPr>
          <p:cNvSpPr>
            <a:spLocks noGrp="1"/>
          </p:cNvSpPr>
          <p:nvPr>
            <p:ph idx="1"/>
          </p:nvPr>
        </p:nvSpPr>
        <p:spPr/>
        <p:txBody>
          <a:bodyPr/>
          <a:lstStyle/>
          <a:p>
            <a:r>
              <a:rPr lang="en-US" b="1" dirty="0"/>
              <a:t>Robots</a:t>
            </a:r>
            <a:r>
              <a:rPr lang="en-US" dirty="0"/>
              <a:t> protect workers from repetitive, mundane and dangerous tasks, while also creating more desirable jobs, like engineering, programming, management and equipment maintenance.</a:t>
            </a:r>
          </a:p>
        </p:txBody>
      </p:sp>
    </p:spTree>
    <p:extLst>
      <p:ext uri="{BB962C8B-B14F-4D97-AF65-F5344CB8AC3E}">
        <p14:creationId xmlns:p14="http://schemas.microsoft.com/office/powerpoint/2010/main" val="2930034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90EF9-D480-4946-8ED1-022986AD8F8B}"/>
              </a:ext>
            </a:extLst>
          </p:cNvPr>
          <p:cNvSpPr>
            <a:spLocks noGrp="1"/>
          </p:cNvSpPr>
          <p:nvPr>
            <p:ph type="title"/>
          </p:nvPr>
        </p:nvSpPr>
        <p:spPr/>
        <p:txBody>
          <a:bodyPr/>
          <a:lstStyle/>
          <a:p>
            <a:r>
              <a:rPr lang="en-US" dirty="0"/>
              <a:t>Where is an industrial robot used?</a:t>
            </a:r>
          </a:p>
        </p:txBody>
      </p:sp>
      <p:sp>
        <p:nvSpPr>
          <p:cNvPr id="3" name="Content Placeholder 2">
            <a:extLst>
              <a:ext uri="{FF2B5EF4-FFF2-40B4-BE49-F238E27FC236}">
                <a16:creationId xmlns:a16="http://schemas.microsoft.com/office/drawing/2014/main" id="{8BC34E0F-48DB-6546-BAE0-766195128CDA}"/>
              </a:ext>
            </a:extLst>
          </p:cNvPr>
          <p:cNvSpPr>
            <a:spLocks noGrp="1"/>
          </p:cNvSpPr>
          <p:nvPr>
            <p:ph idx="1"/>
          </p:nvPr>
        </p:nvSpPr>
        <p:spPr>
          <a:xfrm>
            <a:off x="1141413" y="2249487"/>
            <a:ext cx="5217346" cy="3541714"/>
          </a:xfrm>
        </p:spPr>
        <p:txBody>
          <a:bodyPr/>
          <a:lstStyle/>
          <a:p>
            <a:r>
              <a:rPr lang="en-US" dirty="0"/>
              <a:t> Robot are used in manufacturing in the </a:t>
            </a:r>
          </a:p>
          <a:p>
            <a:pPr lvl="1"/>
            <a:r>
              <a:rPr lang="en-US" dirty="0"/>
              <a:t>food</a:t>
            </a:r>
          </a:p>
          <a:p>
            <a:pPr lvl="1"/>
            <a:r>
              <a:rPr lang="en-US" dirty="0"/>
              <a:t>pharmaceutical</a:t>
            </a:r>
          </a:p>
          <a:p>
            <a:pPr lvl="1"/>
            <a:r>
              <a:rPr lang="en-US" dirty="0"/>
              <a:t>electronic industries</a:t>
            </a:r>
          </a:p>
          <a:p>
            <a:pPr lvl="1"/>
            <a:r>
              <a:rPr lang="en-US" dirty="0"/>
              <a:t>Other</a:t>
            </a:r>
          </a:p>
        </p:txBody>
      </p:sp>
    </p:spTree>
    <p:extLst>
      <p:ext uri="{BB962C8B-B14F-4D97-AF65-F5344CB8AC3E}">
        <p14:creationId xmlns:p14="http://schemas.microsoft.com/office/powerpoint/2010/main" val="741017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678E285C-BE9E-45B7-A3EE-B9792DAE99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AB86F577-8905-4B21-8AF3-C1BB34337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a:extLst>
                <a:ext uri="{FF2B5EF4-FFF2-40B4-BE49-F238E27FC236}">
                  <a16:creationId xmlns:a16="http://schemas.microsoft.com/office/drawing/2014/main" id="{D2F1CFF3-A579-4D24-B5F9-1C71BA6FE5E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57601B50-7EB1-43FA-8360-4297BCD76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7">
              <a:extLst>
                <a:ext uri="{FF2B5EF4-FFF2-40B4-BE49-F238E27FC236}">
                  <a16:creationId xmlns:a16="http://schemas.microsoft.com/office/drawing/2014/main" id="{60BD8B7A-CD01-4638-A2C9-299AC68B9B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Rectangle 8">
              <a:extLst>
                <a:ext uri="{FF2B5EF4-FFF2-40B4-BE49-F238E27FC236}">
                  <a16:creationId xmlns:a16="http://schemas.microsoft.com/office/drawing/2014/main" id="{095B58F9-6C29-48BE-9DA6-3855080521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6" name="Freeform 9">
              <a:extLst>
                <a:ext uri="{FF2B5EF4-FFF2-40B4-BE49-F238E27FC236}">
                  <a16:creationId xmlns:a16="http://schemas.microsoft.com/office/drawing/2014/main" id="{0C84674F-2E8A-4B70-B801-00722CDD58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0">
              <a:extLst>
                <a:ext uri="{FF2B5EF4-FFF2-40B4-BE49-F238E27FC236}">
                  <a16:creationId xmlns:a16="http://schemas.microsoft.com/office/drawing/2014/main" id="{34F320BB-D6A9-45FE-8556-498B763B1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1">
              <a:extLst>
                <a:ext uri="{FF2B5EF4-FFF2-40B4-BE49-F238E27FC236}">
                  <a16:creationId xmlns:a16="http://schemas.microsoft.com/office/drawing/2014/main" id="{5493D54A-532A-46ED-AF63-A0A54818EF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2">
              <a:extLst>
                <a:ext uri="{FF2B5EF4-FFF2-40B4-BE49-F238E27FC236}">
                  <a16:creationId xmlns:a16="http://schemas.microsoft.com/office/drawing/2014/main" id="{EAF2EDFA-9C0B-44E2-B4BB-312B58BCA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3">
              <a:extLst>
                <a:ext uri="{FF2B5EF4-FFF2-40B4-BE49-F238E27FC236}">
                  <a16:creationId xmlns:a16="http://schemas.microsoft.com/office/drawing/2014/main" id="{A3641113-CE35-42A4-B605-41BC06BF4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4">
              <a:extLst>
                <a:ext uri="{FF2B5EF4-FFF2-40B4-BE49-F238E27FC236}">
                  <a16:creationId xmlns:a16="http://schemas.microsoft.com/office/drawing/2014/main" id="{DA2E5B2C-BAC4-4440-9B7E-F3878319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5">
              <a:extLst>
                <a:ext uri="{FF2B5EF4-FFF2-40B4-BE49-F238E27FC236}">
                  <a16:creationId xmlns:a16="http://schemas.microsoft.com/office/drawing/2014/main" id="{D8A506DF-2E53-42C9-94BE-B98E32E0578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6">
              <a:extLst>
                <a:ext uri="{FF2B5EF4-FFF2-40B4-BE49-F238E27FC236}">
                  <a16:creationId xmlns:a16="http://schemas.microsoft.com/office/drawing/2014/main" id="{12934FF8-5F70-40BF-BBB6-5EB941FB9B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7">
              <a:extLst>
                <a:ext uri="{FF2B5EF4-FFF2-40B4-BE49-F238E27FC236}">
                  <a16:creationId xmlns:a16="http://schemas.microsoft.com/office/drawing/2014/main" id="{8EB3FB08-D01D-4E24-BE40-C16269DF62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8">
              <a:extLst>
                <a:ext uri="{FF2B5EF4-FFF2-40B4-BE49-F238E27FC236}">
                  <a16:creationId xmlns:a16="http://schemas.microsoft.com/office/drawing/2014/main" id="{D24E50D7-2753-4169-AD51-C106DA1B7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9">
              <a:extLst>
                <a:ext uri="{FF2B5EF4-FFF2-40B4-BE49-F238E27FC236}">
                  <a16:creationId xmlns:a16="http://schemas.microsoft.com/office/drawing/2014/main" id="{DF94B7E0-D9B6-4096-94D0-18D3AC0EF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20">
              <a:extLst>
                <a:ext uri="{FF2B5EF4-FFF2-40B4-BE49-F238E27FC236}">
                  <a16:creationId xmlns:a16="http://schemas.microsoft.com/office/drawing/2014/main" id="{EBC05ADE-BBA2-4387-B005-3196E2E198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1">
              <a:extLst>
                <a:ext uri="{FF2B5EF4-FFF2-40B4-BE49-F238E27FC236}">
                  <a16:creationId xmlns:a16="http://schemas.microsoft.com/office/drawing/2014/main" id="{BBED1CEE-14D2-442F-AB08-401ABE3EFB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2">
              <a:extLst>
                <a:ext uri="{FF2B5EF4-FFF2-40B4-BE49-F238E27FC236}">
                  <a16:creationId xmlns:a16="http://schemas.microsoft.com/office/drawing/2014/main" id="{4F6574C0-78E8-49EA-84BC-EE9D55707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3">
              <a:extLst>
                <a:ext uri="{FF2B5EF4-FFF2-40B4-BE49-F238E27FC236}">
                  <a16:creationId xmlns:a16="http://schemas.microsoft.com/office/drawing/2014/main" id="{65BCDB0B-615E-4CA1-AFD5-6B121CB7CE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4">
              <a:extLst>
                <a:ext uri="{FF2B5EF4-FFF2-40B4-BE49-F238E27FC236}">
                  <a16:creationId xmlns:a16="http://schemas.microsoft.com/office/drawing/2014/main" id="{40627863-B7FC-44D1-9E53-E728FFF675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5">
              <a:extLst>
                <a:ext uri="{FF2B5EF4-FFF2-40B4-BE49-F238E27FC236}">
                  <a16:creationId xmlns:a16="http://schemas.microsoft.com/office/drawing/2014/main" id="{52FD6F8C-3AF1-487E-91F4-6E55146F1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6">
              <a:extLst>
                <a:ext uri="{FF2B5EF4-FFF2-40B4-BE49-F238E27FC236}">
                  <a16:creationId xmlns:a16="http://schemas.microsoft.com/office/drawing/2014/main" id="{50323CF3-93CB-4E03-95C0-B180BB87A8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7">
              <a:extLst>
                <a:ext uri="{FF2B5EF4-FFF2-40B4-BE49-F238E27FC236}">
                  <a16:creationId xmlns:a16="http://schemas.microsoft.com/office/drawing/2014/main" id="{EB47D82F-CF1B-47E6-9FA2-F3A9C5F94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8">
              <a:extLst>
                <a:ext uri="{FF2B5EF4-FFF2-40B4-BE49-F238E27FC236}">
                  <a16:creationId xmlns:a16="http://schemas.microsoft.com/office/drawing/2014/main" id="{0606708F-F2D4-4678-8ED2-39041BC64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9">
              <a:extLst>
                <a:ext uri="{FF2B5EF4-FFF2-40B4-BE49-F238E27FC236}">
                  <a16:creationId xmlns:a16="http://schemas.microsoft.com/office/drawing/2014/main" id="{D7EB95B4-15E4-433D-B36F-21FF341A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0">
              <a:extLst>
                <a:ext uri="{FF2B5EF4-FFF2-40B4-BE49-F238E27FC236}">
                  <a16:creationId xmlns:a16="http://schemas.microsoft.com/office/drawing/2014/main" id="{500A541B-4C75-497C-A489-097ED2996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1">
              <a:extLst>
                <a:ext uri="{FF2B5EF4-FFF2-40B4-BE49-F238E27FC236}">
                  <a16:creationId xmlns:a16="http://schemas.microsoft.com/office/drawing/2014/main" id="{5789326F-12A4-48B8-B0ED-A6A2AE0C2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2">
              <a:extLst>
                <a:ext uri="{FF2B5EF4-FFF2-40B4-BE49-F238E27FC236}">
                  <a16:creationId xmlns:a16="http://schemas.microsoft.com/office/drawing/2014/main" id="{25FA672E-2B65-477F-AA75-6261CE652F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Rectangle 33">
              <a:extLst>
                <a:ext uri="{FF2B5EF4-FFF2-40B4-BE49-F238E27FC236}">
                  <a16:creationId xmlns:a16="http://schemas.microsoft.com/office/drawing/2014/main" id="{BB09AF8D-E68B-499C-B9F5-2F365813D3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1" name="Freeform 34">
              <a:extLst>
                <a:ext uri="{FF2B5EF4-FFF2-40B4-BE49-F238E27FC236}">
                  <a16:creationId xmlns:a16="http://schemas.microsoft.com/office/drawing/2014/main" id="{7991AEAD-B5F3-47BA-9F1B-86C16A84A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5">
              <a:extLst>
                <a:ext uri="{FF2B5EF4-FFF2-40B4-BE49-F238E27FC236}">
                  <a16:creationId xmlns:a16="http://schemas.microsoft.com/office/drawing/2014/main" id="{19A85F58-4C3A-4388-B55C-2329EEAEC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6">
              <a:extLst>
                <a:ext uri="{FF2B5EF4-FFF2-40B4-BE49-F238E27FC236}">
                  <a16:creationId xmlns:a16="http://schemas.microsoft.com/office/drawing/2014/main" id="{05652F38-94D9-41B7-A699-7E8F0C78D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7">
              <a:extLst>
                <a:ext uri="{FF2B5EF4-FFF2-40B4-BE49-F238E27FC236}">
                  <a16:creationId xmlns:a16="http://schemas.microsoft.com/office/drawing/2014/main" id="{3C043852-C250-4518-BB89-C91A34917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8">
              <a:extLst>
                <a:ext uri="{FF2B5EF4-FFF2-40B4-BE49-F238E27FC236}">
                  <a16:creationId xmlns:a16="http://schemas.microsoft.com/office/drawing/2014/main" id="{0CAB9A07-ECF2-416C-8528-F75DACB138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9">
              <a:extLst>
                <a:ext uri="{FF2B5EF4-FFF2-40B4-BE49-F238E27FC236}">
                  <a16:creationId xmlns:a16="http://schemas.microsoft.com/office/drawing/2014/main" id="{904A314C-A829-4AA6-92E2-529BCCF95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40">
              <a:extLst>
                <a:ext uri="{FF2B5EF4-FFF2-40B4-BE49-F238E27FC236}">
                  <a16:creationId xmlns:a16="http://schemas.microsoft.com/office/drawing/2014/main" id="{244EE6BA-4569-43ED-9E2E-1FB66201B7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41">
              <a:extLst>
                <a:ext uri="{FF2B5EF4-FFF2-40B4-BE49-F238E27FC236}">
                  <a16:creationId xmlns:a16="http://schemas.microsoft.com/office/drawing/2014/main" id="{BEB8252E-FB2A-4BB5-BEC6-CA10FF6F7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42">
              <a:extLst>
                <a:ext uri="{FF2B5EF4-FFF2-40B4-BE49-F238E27FC236}">
                  <a16:creationId xmlns:a16="http://schemas.microsoft.com/office/drawing/2014/main" id="{91414711-C3A4-4E96-854A-DDDEB2F2E3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3">
              <a:extLst>
                <a:ext uri="{FF2B5EF4-FFF2-40B4-BE49-F238E27FC236}">
                  <a16:creationId xmlns:a16="http://schemas.microsoft.com/office/drawing/2014/main" id="{86815BA8-3055-4B42-98C3-4202FD92E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44">
              <a:extLst>
                <a:ext uri="{FF2B5EF4-FFF2-40B4-BE49-F238E27FC236}">
                  <a16:creationId xmlns:a16="http://schemas.microsoft.com/office/drawing/2014/main" id="{44457813-E991-44AE-9A83-B7488D1F3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2" name="Rectangle 45">
              <a:extLst>
                <a:ext uri="{FF2B5EF4-FFF2-40B4-BE49-F238E27FC236}">
                  <a16:creationId xmlns:a16="http://schemas.microsoft.com/office/drawing/2014/main" id="{8CE1CF47-A73F-4560-8835-AE1DC51E5C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53" name="Freeform 46">
              <a:extLst>
                <a:ext uri="{FF2B5EF4-FFF2-40B4-BE49-F238E27FC236}">
                  <a16:creationId xmlns:a16="http://schemas.microsoft.com/office/drawing/2014/main" id="{C2A935E4-AACC-4CB9-995E-D28617887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47">
              <a:extLst>
                <a:ext uri="{FF2B5EF4-FFF2-40B4-BE49-F238E27FC236}">
                  <a16:creationId xmlns:a16="http://schemas.microsoft.com/office/drawing/2014/main" id="{93B5B778-8ACB-4004-932D-BD95997BAE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Freeform 48">
              <a:extLst>
                <a:ext uri="{FF2B5EF4-FFF2-40B4-BE49-F238E27FC236}">
                  <a16:creationId xmlns:a16="http://schemas.microsoft.com/office/drawing/2014/main" id="{1434AF34-0919-40AD-84B1-446D4FF2D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6" name="Freeform 49">
              <a:extLst>
                <a:ext uri="{FF2B5EF4-FFF2-40B4-BE49-F238E27FC236}">
                  <a16:creationId xmlns:a16="http://schemas.microsoft.com/office/drawing/2014/main" id="{29546CF3-6DDD-4073-AB7F-C6E722257A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7" name="Freeform 50">
              <a:extLst>
                <a:ext uri="{FF2B5EF4-FFF2-40B4-BE49-F238E27FC236}">
                  <a16:creationId xmlns:a16="http://schemas.microsoft.com/office/drawing/2014/main" id="{289D46AB-128A-477F-B6C9-F40F115D6C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8" name="Freeform 51">
              <a:extLst>
                <a:ext uri="{FF2B5EF4-FFF2-40B4-BE49-F238E27FC236}">
                  <a16:creationId xmlns:a16="http://schemas.microsoft.com/office/drawing/2014/main" id="{A7DA7E67-3368-44AD-AACD-EB64AE34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Freeform 52">
              <a:extLst>
                <a:ext uri="{FF2B5EF4-FFF2-40B4-BE49-F238E27FC236}">
                  <a16:creationId xmlns:a16="http://schemas.microsoft.com/office/drawing/2014/main" id="{78BB1152-AB85-4AD8-BBA1-07CEA1F50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0" name="Freeform 53">
              <a:extLst>
                <a:ext uri="{FF2B5EF4-FFF2-40B4-BE49-F238E27FC236}">
                  <a16:creationId xmlns:a16="http://schemas.microsoft.com/office/drawing/2014/main" id="{A982E7F2-DD68-4093-B9C5-3E42B475AB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1" name="Freeform 54">
              <a:extLst>
                <a:ext uri="{FF2B5EF4-FFF2-40B4-BE49-F238E27FC236}">
                  <a16:creationId xmlns:a16="http://schemas.microsoft.com/office/drawing/2014/main" id="{A682E224-4CD6-420B-897A-B23D50B82E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2" name="Freeform 55">
              <a:extLst>
                <a:ext uri="{FF2B5EF4-FFF2-40B4-BE49-F238E27FC236}">
                  <a16:creationId xmlns:a16="http://schemas.microsoft.com/office/drawing/2014/main" id="{31B90F10-06CD-480E-8D35-6E0FFFB89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3" name="Freeform 56">
              <a:extLst>
                <a:ext uri="{FF2B5EF4-FFF2-40B4-BE49-F238E27FC236}">
                  <a16:creationId xmlns:a16="http://schemas.microsoft.com/office/drawing/2014/main" id="{7BC977DB-69B0-4D8D-B77C-E1127EC417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4" name="Freeform 57">
              <a:extLst>
                <a:ext uri="{FF2B5EF4-FFF2-40B4-BE49-F238E27FC236}">
                  <a16:creationId xmlns:a16="http://schemas.microsoft.com/office/drawing/2014/main" id="{24127454-3FCB-41D6-ACFB-81D7E05A7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5" name="Freeform 58">
              <a:extLst>
                <a:ext uri="{FF2B5EF4-FFF2-40B4-BE49-F238E27FC236}">
                  <a16:creationId xmlns:a16="http://schemas.microsoft.com/office/drawing/2014/main" id="{7AA80D42-B8A8-475B-ADBF-99719CE9FE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67" name="Rectangle 66">
            <a:extLst>
              <a:ext uri="{FF2B5EF4-FFF2-40B4-BE49-F238E27FC236}">
                <a16:creationId xmlns:a16="http://schemas.microsoft.com/office/drawing/2014/main" id="{D706AE2E-B17B-43A3-84F8-9C0FE9466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2003"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69" name="Group 68">
            <a:extLst>
              <a:ext uri="{FF2B5EF4-FFF2-40B4-BE49-F238E27FC236}">
                <a16:creationId xmlns:a16="http://schemas.microsoft.com/office/drawing/2014/main" id="{CEFFB8CF-3E94-42D7-849C-841E7744B2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bg2"/>
              </a:gs>
              <a:gs pos="100000">
                <a:schemeClr val="tx2">
                  <a:lumMod val="60000"/>
                  <a:lumOff val="40000"/>
                </a:schemeClr>
              </a:gs>
            </a:gsLst>
            <a:lin ang="5400000" scaled="0"/>
            <a:tileRect/>
          </a:gradFill>
        </p:grpSpPr>
        <p:sp>
          <p:nvSpPr>
            <p:cNvPr id="70" name="Rectangle 5">
              <a:extLst>
                <a:ext uri="{FF2B5EF4-FFF2-40B4-BE49-F238E27FC236}">
                  <a16:creationId xmlns:a16="http://schemas.microsoft.com/office/drawing/2014/main" id="{C274DE9A-4502-4454-911E-B7FE9ED6DE3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1" name="Freeform 6">
              <a:extLst>
                <a:ext uri="{FF2B5EF4-FFF2-40B4-BE49-F238E27FC236}">
                  <a16:creationId xmlns:a16="http://schemas.microsoft.com/office/drawing/2014/main" id="{76AFCF59-7BED-416B-ACD9-EA099C9B29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2" name="Freeform 7">
              <a:extLst>
                <a:ext uri="{FF2B5EF4-FFF2-40B4-BE49-F238E27FC236}">
                  <a16:creationId xmlns:a16="http://schemas.microsoft.com/office/drawing/2014/main" id="{8EEECEBC-B149-42E5-8164-EE5456F062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3" name="Rectangle 8">
              <a:extLst>
                <a:ext uri="{FF2B5EF4-FFF2-40B4-BE49-F238E27FC236}">
                  <a16:creationId xmlns:a16="http://schemas.microsoft.com/office/drawing/2014/main" id="{03B49256-D2D8-436B-8F29-0C7E53366F1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4" name="Freeform 9">
              <a:extLst>
                <a:ext uri="{FF2B5EF4-FFF2-40B4-BE49-F238E27FC236}">
                  <a16:creationId xmlns:a16="http://schemas.microsoft.com/office/drawing/2014/main" id="{4045E56F-B537-408E-B346-B9B15C39A5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5" name="Freeform 10">
              <a:extLst>
                <a:ext uri="{FF2B5EF4-FFF2-40B4-BE49-F238E27FC236}">
                  <a16:creationId xmlns:a16="http://schemas.microsoft.com/office/drawing/2014/main" id="{904BDB2F-0893-4AD7-A871-C808C9651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6" name="Freeform 11">
              <a:extLst>
                <a:ext uri="{FF2B5EF4-FFF2-40B4-BE49-F238E27FC236}">
                  <a16:creationId xmlns:a16="http://schemas.microsoft.com/office/drawing/2014/main" id="{512D8C6F-C154-4928-9891-DDCF50DA63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7" name="Freeform 12">
              <a:extLst>
                <a:ext uri="{FF2B5EF4-FFF2-40B4-BE49-F238E27FC236}">
                  <a16:creationId xmlns:a16="http://schemas.microsoft.com/office/drawing/2014/main" id="{7E2BBA63-D694-4AD5-976F-4F1CDB204A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13">
              <a:extLst>
                <a:ext uri="{FF2B5EF4-FFF2-40B4-BE49-F238E27FC236}">
                  <a16:creationId xmlns:a16="http://schemas.microsoft.com/office/drawing/2014/main" id="{394F9847-4F95-42E8-AE7E-8DD8A0E27F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14">
              <a:extLst>
                <a:ext uri="{FF2B5EF4-FFF2-40B4-BE49-F238E27FC236}">
                  <a16:creationId xmlns:a16="http://schemas.microsoft.com/office/drawing/2014/main" id="{48CE4CA3-085D-44AC-996B-9F347B7BC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15">
              <a:extLst>
                <a:ext uri="{FF2B5EF4-FFF2-40B4-BE49-F238E27FC236}">
                  <a16:creationId xmlns:a16="http://schemas.microsoft.com/office/drawing/2014/main" id="{0D7459AE-7E00-4707-B574-1D3636BB46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16">
              <a:extLst>
                <a:ext uri="{FF2B5EF4-FFF2-40B4-BE49-F238E27FC236}">
                  <a16:creationId xmlns:a16="http://schemas.microsoft.com/office/drawing/2014/main" id="{EF95E020-0C4A-4BD5-84BE-6DF8B8BCAB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17">
              <a:extLst>
                <a:ext uri="{FF2B5EF4-FFF2-40B4-BE49-F238E27FC236}">
                  <a16:creationId xmlns:a16="http://schemas.microsoft.com/office/drawing/2014/main" id="{18CC4862-B9BB-4E63-9630-AA5241E68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18">
              <a:extLst>
                <a:ext uri="{FF2B5EF4-FFF2-40B4-BE49-F238E27FC236}">
                  <a16:creationId xmlns:a16="http://schemas.microsoft.com/office/drawing/2014/main" id="{156A0508-DDAB-4BFB-824D-CA9D3D833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19">
              <a:extLst>
                <a:ext uri="{FF2B5EF4-FFF2-40B4-BE49-F238E27FC236}">
                  <a16:creationId xmlns:a16="http://schemas.microsoft.com/office/drawing/2014/main" id="{E3B0103B-60DE-4385-B84E-53694FB9A2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20">
              <a:extLst>
                <a:ext uri="{FF2B5EF4-FFF2-40B4-BE49-F238E27FC236}">
                  <a16:creationId xmlns:a16="http://schemas.microsoft.com/office/drawing/2014/main" id="{C8C1C0D4-C36E-4251-A97F-436AFA37974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21">
              <a:extLst>
                <a:ext uri="{FF2B5EF4-FFF2-40B4-BE49-F238E27FC236}">
                  <a16:creationId xmlns:a16="http://schemas.microsoft.com/office/drawing/2014/main" id="{550D7341-7849-4B72-A2D7-68B7161D43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22">
              <a:extLst>
                <a:ext uri="{FF2B5EF4-FFF2-40B4-BE49-F238E27FC236}">
                  <a16:creationId xmlns:a16="http://schemas.microsoft.com/office/drawing/2014/main" id="{C9E742C7-3FF2-4931-B087-46AAA6C33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23">
              <a:extLst>
                <a:ext uri="{FF2B5EF4-FFF2-40B4-BE49-F238E27FC236}">
                  <a16:creationId xmlns:a16="http://schemas.microsoft.com/office/drawing/2014/main" id="{424AF1DB-9264-4B94-9F0D-EF37F12D470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24">
              <a:extLst>
                <a:ext uri="{FF2B5EF4-FFF2-40B4-BE49-F238E27FC236}">
                  <a16:creationId xmlns:a16="http://schemas.microsoft.com/office/drawing/2014/main" id="{766E43D2-CF93-4468-9B12-FFB234513D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25">
              <a:extLst>
                <a:ext uri="{FF2B5EF4-FFF2-40B4-BE49-F238E27FC236}">
                  <a16:creationId xmlns:a16="http://schemas.microsoft.com/office/drawing/2014/main" id="{AC24EC38-E0E5-4A4E-A64D-359DD4A559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26">
              <a:extLst>
                <a:ext uri="{FF2B5EF4-FFF2-40B4-BE49-F238E27FC236}">
                  <a16:creationId xmlns:a16="http://schemas.microsoft.com/office/drawing/2014/main" id="{338D8FE1-6073-44CF-857C-9273A16075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27">
              <a:extLst>
                <a:ext uri="{FF2B5EF4-FFF2-40B4-BE49-F238E27FC236}">
                  <a16:creationId xmlns:a16="http://schemas.microsoft.com/office/drawing/2014/main" id="{39BAF819-1ABF-4754-B2E6-8C023A3B9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28">
              <a:extLst>
                <a:ext uri="{FF2B5EF4-FFF2-40B4-BE49-F238E27FC236}">
                  <a16:creationId xmlns:a16="http://schemas.microsoft.com/office/drawing/2014/main" id="{2B5FE77A-C8CA-4E0E-BA89-53BA982E6A1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29">
              <a:extLst>
                <a:ext uri="{FF2B5EF4-FFF2-40B4-BE49-F238E27FC236}">
                  <a16:creationId xmlns:a16="http://schemas.microsoft.com/office/drawing/2014/main" id="{264169FF-BB01-4F56-812A-738BE4AACB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30">
              <a:extLst>
                <a:ext uri="{FF2B5EF4-FFF2-40B4-BE49-F238E27FC236}">
                  <a16:creationId xmlns:a16="http://schemas.microsoft.com/office/drawing/2014/main" id="{831BA8DD-49DA-443B-AD7A-1680CD2875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31">
              <a:extLst>
                <a:ext uri="{FF2B5EF4-FFF2-40B4-BE49-F238E27FC236}">
                  <a16:creationId xmlns:a16="http://schemas.microsoft.com/office/drawing/2014/main" id="{15B5FD47-B408-4DD0-BA9C-76C3F6814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32">
              <a:extLst>
                <a:ext uri="{FF2B5EF4-FFF2-40B4-BE49-F238E27FC236}">
                  <a16:creationId xmlns:a16="http://schemas.microsoft.com/office/drawing/2014/main" id="{2432FB6B-FBB2-438F-A3BC-0392CA9448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Rectangle 33">
              <a:extLst>
                <a:ext uri="{FF2B5EF4-FFF2-40B4-BE49-F238E27FC236}">
                  <a16:creationId xmlns:a16="http://schemas.microsoft.com/office/drawing/2014/main" id="{A9E1CA69-4810-4E1D-A227-EA4EF0151FF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9" name="Freeform 34">
              <a:extLst>
                <a:ext uri="{FF2B5EF4-FFF2-40B4-BE49-F238E27FC236}">
                  <a16:creationId xmlns:a16="http://schemas.microsoft.com/office/drawing/2014/main" id="{978653C5-EFDF-4617-9A6A-E810A9C22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35">
              <a:extLst>
                <a:ext uri="{FF2B5EF4-FFF2-40B4-BE49-F238E27FC236}">
                  <a16:creationId xmlns:a16="http://schemas.microsoft.com/office/drawing/2014/main" id="{F1B9F231-1E6A-4122-81B0-043E2A5F5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36">
              <a:extLst>
                <a:ext uri="{FF2B5EF4-FFF2-40B4-BE49-F238E27FC236}">
                  <a16:creationId xmlns:a16="http://schemas.microsoft.com/office/drawing/2014/main" id="{DF2B6BD0-0057-43BC-8681-9FAC9FC53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37">
              <a:extLst>
                <a:ext uri="{FF2B5EF4-FFF2-40B4-BE49-F238E27FC236}">
                  <a16:creationId xmlns:a16="http://schemas.microsoft.com/office/drawing/2014/main" id="{6D7D7117-2276-4EB9-882B-A44A2DB066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38">
              <a:extLst>
                <a:ext uri="{FF2B5EF4-FFF2-40B4-BE49-F238E27FC236}">
                  <a16:creationId xmlns:a16="http://schemas.microsoft.com/office/drawing/2014/main" id="{98AD68EB-6444-4B28-8F06-C0B6111AC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39">
              <a:extLst>
                <a:ext uri="{FF2B5EF4-FFF2-40B4-BE49-F238E27FC236}">
                  <a16:creationId xmlns:a16="http://schemas.microsoft.com/office/drawing/2014/main" id="{438FA125-C459-48A2-913F-F5D04E160E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40">
              <a:extLst>
                <a:ext uri="{FF2B5EF4-FFF2-40B4-BE49-F238E27FC236}">
                  <a16:creationId xmlns:a16="http://schemas.microsoft.com/office/drawing/2014/main" id="{18E796D1-6480-436F-947D-550CCE516E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41">
              <a:extLst>
                <a:ext uri="{FF2B5EF4-FFF2-40B4-BE49-F238E27FC236}">
                  <a16:creationId xmlns:a16="http://schemas.microsoft.com/office/drawing/2014/main" id="{4549B300-4F89-4E35-B5E7-53E3C6A54B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42">
              <a:extLst>
                <a:ext uri="{FF2B5EF4-FFF2-40B4-BE49-F238E27FC236}">
                  <a16:creationId xmlns:a16="http://schemas.microsoft.com/office/drawing/2014/main" id="{D8DA6C40-62DD-4FB3-8D06-5A599E3823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43">
              <a:extLst>
                <a:ext uri="{FF2B5EF4-FFF2-40B4-BE49-F238E27FC236}">
                  <a16:creationId xmlns:a16="http://schemas.microsoft.com/office/drawing/2014/main" id="{28EE2B35-9D3D-4925-8DA9-9DF0E40BC4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9" name="Freeform 44">
              <a:extLst>
                <a:ext uri="{FF2B5EF4-FFF2-40B4-BE49-F238E27FC236}">
                  <a16:creationId xmlns:a16="http://schemas.microsoft.com/office/drawing/2014/main" id="{9DB82611-4043-4758-81EC-2239619803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0" name="Rectangle 45">
              <a:extLst>
                <a:ext uri="{FF2B5EF4-FFF2-40B4-BE49-F238E27FC236}">
                  <a16:creationId xmlns:a16="http://schemas.microsoft.com/office/drawing/2014/main" id="{A8210AB3-0776-4F74-9227-5E448D1AFA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11" name="Freeform 46">
              <a:extLst>
                <a:ext uri="{FF2B5EF4-FFF2-40B4-BE49-F238E27FC236}">
                  <a16:creationId xmlns:a16="http://schemas.microsoft.com/office/drawing/2014/main" id="{002C10AB-E300-481E-AFA5-410481B16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47">
              <a:extLst>
                <a:ext uri="{FF2B5EF4-FFF2-40B4-BE49-F238E27FC236}">
                  <a16:creationId xmlns:a16="http://schemas.microsoft.com/office/drawing/2014/main" id="{11F47C5E-0453-4EF5-B969-A8263DC6AF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3" name="Freeform 48">
              <a:extLst>
                <a:ext uri="{FF2B5EF4-FFF2-40B4-BE49-F238E27FC236}">
                  <a16:creationId xmlns:a16="http://schemas.microsoft.com/office/drawing/2014/main" id="{D0CFDC87-55E8-40E1-BD98-4E1EA2C095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4" name="Freeform 49">
              <a:extLst>
                <a:ext uri="{FF2B5EF4-FFF2-40B4-BE49-F238E27FC236}">
                  <a16:creationId xmlns:a16="http://schemas.microsoft.com/office/drawing/2014/main" id="{C1151505-8A7F-41D8-AE03-AD172E38C0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5" name="Freeform 50">
              <a:extLst>
                <a:ext uri="{FF2B5EF4-FFF2-40B4-BE49-F238E27FC236}">
                  <a16:creationId xmlns:a16="http://schemas.microsoft.com/office/drawing/2014/main" id="{918DAD20-1F9F-41A7-B9D0-EE92F9B32D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6" name="Freeform 51">
              <a:extLst>
                <a:ext uri="{FF2B5EF4-FFF2-40B4-BE49-F238E27FC236}">
                  <a16:creationId xmlns:a16="http://schemas.microsoft.com/office/drawing/2014/main" id="{D303B51B-ADCC-43C9-AE4F-0168CFA63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7" name="Freeform 52">
              <a:extLst>
                <a:ext uri="{FF2B5EF4-FFF2-40B4-BE49-F238E27FC236}">
                  <a16:creationId xmlns:a16="http://schemas.microsoft.com/office/drawing/2014/main" id="{5621B409-0B0A-4827-81F9-684C335EE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8" name="Freeform 53">
              <a:extLst>
                <a:ext uri="{FF2B5EF4-FFF2-40B4-BE49-F238E27FC236}">
                  <a16:creationId xmlns:a16="http://schemas.microsoft.com/office/drawing/2014/main" id="{FCA6910E-A4EC-464B-B285-5F1E40AEFF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9" name="Freeform 54">
              <a:extLst>
                <a:ext uri="{FF2B5EF4-FFF2-40B4-BE49-F238E27FC236}">
                  <a16:creationId xmlns:a16="http://schemas.microsoft.com/office/drawing/2014/main" id="{7D0C75DF-4953-4E72-B34A-2F8BD05235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0" name="Freeform 55">
              <a:extLst>
                <a:ext uri="{FF2B5EF4-FFF2-40B4-BE49-F238E27FC236}">
                  <a16:creationId xmlns:a16="http://schemas.microsoft.com/office/drawing/2014/main" id="{998A65EA-C434-41FF-B792-2BDC115019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1" name="Freeform 56">
              <a:extLst>
                <a:ext uri="{FF2B5EF4-FFF2-40B4-BE49-F238E27FC236}">
                  <a16:creationId xmlns:a16="http://schemas.microsoft.com/office/drawing/2014/main" id="{3A6D2AE4-7ABD-4946-BE69-5FD3C1A1D6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2" name="Freeform 57">
              <a:extLst>
                <a:ext uri="{FF2B5EF4-FFF2-40B4-BE49-F238E27FC236}">
                  <a16:creationId xmlns:a16="http://schemas.microsoft.com/office/drawing/2014/main" id="{833A81DC-8A3A-4141-A713-A2FE1C572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58">
              <a:extLst>
                <a:ext uri="{FF2B5EF4-FFF2-40B4-BE49-F238E27FC236}">
                  <a16:creationId xmlns:a16="http://schemas.microsoft.com/office/drawing/2014/main" id="{47BB7FFD-57DB-41BD-8D42-9FB58174B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125" name="Picture 2">
            <a:extLst>
              <a:ext uri="{FF2B5EF4-FFF2-40B4-BE49-F238E27FC236}">
                <a16:creationId xmlns:a16="http://schemas.microsoft.com/office/drawing/2014/main" id="{3631D3C9-4C1D-4B3A-A737-E6E7800424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3" y="-3747"/>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D3AB320-9B81-5844-9AE5-383D9211B63C}"/>
              </a:ext>
            </a:extLst>
          </p:cNvPr>
          <p:cNvSpPr>
            <a:spLocks noGrp="1"/>
          </p:cNvSpPr>
          <p:nvPr>
            <p:ph type="title"/>
          </p:nvPr>
        </p:nvSpPr>
        <p:spPr>
          <a:xfrm>
            <a:off x="8057397" y="1113282"/>
            <a:ext cx="3489569" cy="2396681"/>
          </a:xfrm>
        </p:spPr>
        <p:txBody>
          <a:bodyPr vert="horz" lIns="91440" tIns="45720" rIns="91440" bIns="45720" rtlCol="0" anchor="b">
            <a:normAutofit/>
          </a:bodyPr>
          <a:lstStyle/>
          <a:p>
            <a:r>
              <a:rPr lang="en-US" sz="3400">
                <a:solidFill>
                  <a:srgbClr val="FFFFFF"/>
                </a:solidFill>
              </a:rPr>
              <a:t>What is the most common manufacturing robot made of?</a:t>
            </a:r>
          </a:p>
        </p:txBody>
      </p:sp>
      <p:sp>
        <p:nvSpPr>
          <p:cNvPr id="3" name="Content Placeholder 2">
            <a:extLst>
              <a:ext uri="{FF2B5EF4-FFF2-40B4-BE49-F238E27FC236}">
                <a16:creationId xmlns:a16="http://schemas.microsoft.com/office/drawing/2014/main" id="{8F5A1E61-95A9-E948-B0CB-FADB1E252AB2}"/>
              </a:ext>
            </a:extLst>
          </p:cNvPr>
          <p:cNvSpPr>
            <a:spLocks noGrp="1"/>
          </p:cNvSpPr>
          <p:nvPr>
            <p:ph idx="1"/>
          </p:nvPr>
        </p:nvSpPr>
        <p:spPr>
          <a:xfrm>
            <a:off x="8046666" y="3602038"/>
            <a:ext cx="3500301" cy="2052720"/>
          </a:xfrm>
        </p:spPr>
        <p:txBody>
          <a:bodyPr vert="horz" lIns="91440" tIns="45720" rIns="91440" bIns="45720" rtlCol="0">
            <a:normAutofit/>
          </a:bodyPr>
          <a:lstStyle/>
          <a:p>
            <a:pPr marL="0" indent="0">
              <a:buNone/>
            </a:pPr>
            <a:r>
              <a:rPr lang="en-US" sz="1800" cap="all">
                <a:solidFill>
                  <a:schemeClr val="bg2"/>
                </a:solidFill>
              </a:rPr>
              <a:t>The </a:t>
            </a:r>
            <a:r>
              <a:rPr lang="en-US" sz="1800" b="1" cap="all">
                <a:solidFill>
                  <a:schemeClr val="bg2"/>
                </a:solidFill>
              </a:rPr>
              <a:t>most common manufacturing robot</a:t>
            </a:r>
            <a:r>
              <a:rPr lang="en-US" sz="1800" cap="all">
                <a:solidFill>
                  <a:schemeClr val="bg2"/>
                </a:solidFill>
              </a:rPr>
              <a:t> is the </a:t>
            </a:r>
            <a:r>
              <a:rPr lang="en-US" sz="1800" b="1" cap="all">
                <a:solidFill>
                  <a:schemeClr val="bg2"/>
                </a:solidFill>
              </a:rPr>
              <a:t>robotic</a:t>
            </a:r>
            <a:r>
              <a:rPr lang="en-US" sz="1800" cap="all">
                <a:solidFill>
                  <a:schemeClr val="bg2"/>
                </a:solidFill>
              </a:rPr>
              <a:t> arm</a:t>
            </a:r>
          </a:p>
        </p:txBody>
      </p:sp>
      <p:sp useBgFill="1">
        <p:nvSpPr>
          <p:cNvPr id="127" name="Round Diagonal Corner Rectangle 6">
            <a:extLst>
              <a:ext uri="{FF2B5EF4-FFF2-40B4-BE49-F238E27FC236}">
                <a16:creationId xmlns:a16="http://schemas.microsoft.com/office/drawing/2014/main" id="{5B986EF0-8540-483D-9DDE-1F168FAAC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DE920B7-287B-F54A-AEBB-87E7C7C132F6}"/>
              </a:ext>
            </a:extLst>
          </p:cNvPr>
          <p:cNvPicPr>
            <a:picLocks noChangeAspect="1"/>
          </p:cNvPicPr>
          <p:nvPr/>
        </p:nvPicPr>
        <p:blipFill>
          <a:blip r:embed="rId3"/>
          <a:stretch>
            <a:fillRect/>
          </a:stretch>
        </p:blipFill>
        <p:spPr>
          <a:xfrm>
            <a:off x="1118988" y="1777308"/>
            <a:ext cx="6112382" cy="3295892"/>
          </a:xfrm>
          <a:prstGeom prst="rect">
            <a:avLst/>
          </a:prstGeom>
        </p:spPr>
      </p:pic>
    </p:spTree>
    <p:extLst>
      <p:ext uri="{BB962C8B-B14F-4D97-AF65-F5344CB8AC3E}">
        <p14:creationId xmlns:p14="http://schemas.microsoft.com/office/powerpoint/2010/main" val="3879935056"/>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1CC96-FE17-A649-A0AD-7BBB20846C7B}"/>
              </a:ext>
            </a:extLst>
          </p:cNvPr>
          <p:cNvSpPr>
            <a:spLocks noGrp="1"/>
          </p:cNvSpPr>
          <p:nvPr>
            <p:ph type="title"/>
          </p:nvPr>
        </p:nvSpPr>
        <p:spPr/>
        <p:txBody>
          <a:bodyPr/>
          <a:lstStyle/>
          <a:p>
            <a:r>
              <a:rPr lang="en-US" dirty="0"/>
              <a:t>What is a robot made of?</a:t>
            </a:r>
          </a:p>
        </p:txBody>
      </p:sp>
      <p:sp>
        <p:nvSpPr>
          <p:cNvPr id="3" name="Content Placeholder 2">
            <a:extLst>
              <a:ext uri="{FF2B5EF4-FFF2-40B4-BE49-F238E27FC236}">
                <a16:creationId xmlns:a16="http://schemas.microsoft.com/office/drawing/2014/main" id="{3A2B4E9D-C556-384C-B509-63F148F9D8C8}"/>
              </a:ext>
            </a:extLst>
          </p:cNvPr>
          <p:cNvSpPr>
            <a:spLocks noGrp="1"/>
          </p:cNvSpPr>
          <p:nvPr>
            <p:ph idx="1"/>
          </p:nvPr>
        </p:nvSpPr>
        <p:spPr/>
        <p:txBody>
          <a:bodyPr/>
          <a:lstStyle/>
          <a:p>
            <a:r>
              <a:rPr lang="en-US" dirty="0"/>
              <a:t>Robots can be made from a variety of materials including metals and plastics. Most robots are composed of 3 main parts</a:t>
            </a:r>
          </a:p>
        </p:txBody>
      </p:sp>
    </p:spTree>
    <p:extLst>
      <p:ext uri="{BB962C8B-B14F-4D97-AF65-F5344CB8AC3E}">
        <p14:creationId xmlns:p14="http://schemas.microsoft.com/office/powerpoint/2010/main" val="3029157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8" name="Group 77">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9" name="Rectangle 78">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0"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2712239C-68B5-6A4E-ABC6-1688556EAD0D}"/>
              </a:ext>
            </a:extLst>
          </p:cNvPr>
          <p:cNvSpPr>
            <a:spLocks noGrp="1"/>
          </p:cNvSpPr>
          <p:nvPr>
            <p:ph type="title"/>
          </p:nvPr>
        </p:nvSpPr>
        <p:spPr>
          <a:xfrm>
            <a:off x="7962519" y="618518"/>
            <a:ext cx="3084891" cy="1478570"/>
          </a:xfrm>
        </p:spPr>
        <p:txBody>
          <a:bodyPr>
            <a:normAutofit/>
          </a:bodyPr>
          <a:lstStyle/>
          <a:p>
            <a:r>
              <a:rPr lang="en-US" sz="3200"/>
              <a:t>A* algorithm</a:t>
            </a:r>
          </a:p>
        </p:txBody>
      </p:sp>
      <p:pic>
        <p:nvPicPr>
          <p:cNvPr id="73" name="Content Placeholder 3">
            <a:extLst>
              <a:ext uri="{FF2B5EF4-FFF2-40B4-BE49-F238E27FC236}">
                <a16:creationId xmlns:a16="http://schemas.microsoft.com/office/drawing/2014/main" id="{D29E3200-05CB-D641-AE95-CCC66FF732A8}"/>
              </a:ext>
            </a:extLst>
          </p:cNvPr>
          <p:cNvPicPr>
            <a:picLocks noChangeAspect="1"/>
          </p:cNvPicPr>
          <p:nvPr/>
        </p:nvPicPr>
        <p:blipFill rotWithShape="1">
          <a:blip r:embed="rId4"/>
          <a:srcRect r="-2" b="4491"/>
          <a:stretch/>
        </p:blipFill>
        <p:spPr>
          <a:xfrm>
            <a:off x="-5597" y="10"/>
            <a:ext cx="7558541" cy="6857990"/>
          </a:xfrm>
          <a:prstGeom prst="rect">
            <a:avLst/>
          </a:prstGeom>
        </p:spPr>
      </p:pic>
      <p:grpSp>
        <p:nvGrpSpPr>
          <p:cNvPr id="82" name="Group 81">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83" name="Rectangle 82">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84"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5"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6" name="Rectangle 85">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87"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8"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9"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0"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1"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2"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3"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4"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5"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6"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7"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8"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9"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0"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1"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2"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3"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4"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5"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6"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7"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8"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9"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0"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1" name="Rectangle 110">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12"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3"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4"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5"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6"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7"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8"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9"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0"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1"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2"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3" name="Rectangle 122">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24"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5"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6"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7"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8"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9"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0"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1"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2"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3"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4"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5"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6"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3" name="Content Placeholder 2">
            <a:extLst>
              <a:ext uri="{FF2B5EF4-FFF2-40B4-BE49-F238E27FC236}">
                <a16:creationId xmlns:a16="http://schemas.microsoft.com/office/drawing/2014/main" id="{6EC78853-F8F8-3A4F-8353-412F97953B72}"/>
              </a:ext>
            </a:extLst>
          </p:cNvPr>
          <p:cNvSpPr>
            <a:spLocks noGrp="1"/>
          </p:cNvSpPr>
          <p:nvPr>
            <p:ph idx="1"/>
          </p:nvPr>
        </p:nvSpPr>
        <p:spPr>
          <a:xfrm>
            <a:off x="7962519" y="2249487"/>
            <a:ext cx="3084892" cy="3541714"/>
          </a:xfrm>
        </p:spPr>
        <p:txBody>
          <a:bodyPr>
            <a:normAutofit/>
          </a:bodyPr>
          <a:lstStyle/>
          <a:p>
            <a:r>
              <a:rPr lang="en-US" sz="1800"/>
              <a:t>A* is a graph traversal and path search algorithm, which is often used in computer science due to its completeness, optimality, and optimal efficiency.</a:t>
            </a:r>
          </a:p>
        </p:txBody>
      </p:sp>
      <mc:AlternateContent xmlns:mc="http://schemas.openxmlformats.org/markup-compatibility/2006" xmlns:p14="http://schemas.microsoft.com/office/powerpoint/2010/main">
        <mc:Choice Requires="p14">
          <p:contentPart p14:bwMode="auto" r:id="rId5">
            <p14:nvContentPartPr>
              <p14:cNvPr id="33" name="Ink 32">
                <a:extLst>
                  <a:ext uri="{FF2B5EF4-FFF2-40B4-BE49-F238E27FC236}">
                    <a16:creationId xmlns:a16="http://schemas.microsoft.com/office/drawing/2014/main" id="{B4E411F5-5959-EF44-AA77-1D7E3924F354}"/>
                  </a:ext>
                </a:extLst>
              </p14:cNvPr>
              <p14:cNvContentPartPr/>
              <p14:nvPr/>
            </p14:nvContentPartPr>
            <p14:xfrm>
              <a:off x="5214120" y="8029680"/>
              <a:ext cx="360" cy="360"/>
            </p14:xfrm>
          </p:contentPart>
        </mc:Choice>
        <mc:Fallback xmlns="">
          <p:pic>
            <p:nvPicPr>
              <p:cNvPr id="33" name="Ink 32">
                <a:extLst>
                  <a:ext uri="{FF2B5EF4-FFF2-40B4-BE49-F238E27FC236}">
                    <a16:creationId xmlns:a16="http://schemas.microsoft.com/office/drawing/2014/main" id="{B4E411F5-5959-EF44-AA77-1D7E3924F354}"/>
                  </a:ext>
                </a:extLst>
              </p:cNvPr>
              <p:cNvPicPr/>
              <p:nvPr/>
            </p:nvPicPr>
            <p:blipFill>
              <a:blip r:embed="rId6"/>
              <a:stretch>
                <a:fillRect/>
              </a:stretch>
            </p:blipFill>
            <p:spPr>
              <a:xfrm>
                <a:off x="5196120" y="8011680"/>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4" name="Ink 73">
                <a:extLst>
                  <a:ext uri="{FF2B5EF4-FFF2-40B4-BE49-F238E27FC236}">
                    <a16:creationId xmlns:a16="http://schemas.microsoft.com/office/drawing/2014/main" id="{FD3E3DDB-495B-7A43-B40D-84FFD41D18BF}"/>
                  </a:ext>
                </a:extLst>
              </p14:cNvPr>
              <p14:cNvContentPartPr/>
              <p14:nvPr/>
            </p14:nvContentPartPr>
            <p14:xfrm>
              <a:off x="2424292" y="2036082"/>
              <a:ext cx="8640" cy="1352520"/>
            </p14:xfrm>
          </p:contentPart>
        </mc:Choice>
        <mc:Fallback xmlns="">
          <p:pic>
            <p:nvPicPr>
              <p:cNvPr id="74" name="Ink 73">
                <a:extLst>
                  <a:ext uri="{FF2B5EF4-FFF2-40B4-BE49-F238E27FC236}">
                    <a16:creationId xmlns:a16="http://schemas.microsoft.com/office/drawing/2014/main" id="{FD3E3DDB-495B-7A43-B40D-84FFD41D18BF}"/>
                  </a:ext>
                </a:extLst>
              </p:cNvPr>
              <p:cNvPicPr/>
              <p:nvPr/>
            </p:nvPicPr>
            <p:blipFill>
              <a:blip r:embed="rId8"/>
              <a:stretch>
                <a:fillRect/>
              </a:stretch>
            </p:blipFill>
            <p:spPr>
              <a:xfrm>
                <a:off x="2415292" y="2027080"/>
                <a:ext cx="26280" cy="1370165"/>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75" name="Ink 74">
                <a:extLst>
                  <a:ext uri="{FF2B5EF4-FFF2-40B4-BE49-F238E27FC236}">
                    <a16:creationId xmlns:a16="http://schemas.microsoft.com/office/drawing/2014/main" id="{27940C87-622B-3D4E-9E17-7C2B61EAFCCB}"/>
                  </a:ext>
                </a:extLst>
              </p14:cNvPr>
              <p14:cNvContentPartPr/>
              <p14:nvPr/>
            </p14:nvContentPartPr>
            <p14:xfrm>
              <a:off x="2293972" y="681762"/>
              <a:ext cx="175680" cy="930960"/>
            </p14:xfrm>
          </p:contentPart>
        </mc:Choice>
        <mc:Fallback xmlns="">
          <p:pic>
            <p:nvPicPr>
              <p:cNvPr id="75" name="Ink 74">
                <a:extLst>
                  <a:ext uri="{FF2B5EF4-FFF2-40B4-BE49-F238E27FC236}">
                    <a16:creationId xmlns:a16="http://schemas.microsoft.com/office/drawing/2014/main" id="{27940C87-622B-3D4E-9E17-7C2B61EAFCCB}"/>
                  </a:ext>
                </a:extLst>
              </p:cNvPr>
              <p:cNvPicPr/>
              <p:nvPr/>
            </p:nvPicPr>
            <p:blipFill>
              <a:blip r:embed="rId10"/>
              <a:stretch>
                <a:fillRect/>
              </a:stretch>
            </p:blipFill>
            <p:spPr>
              <a:xfrm>
                <a:off x="2284990" y="672762"/>
                <a:ext cx="193284" cy="948600"/>
              </a:xfrm>
              <a:prstGeom prst="rect">
                <a:avLst/>
              </a:prstGeom>
            </p:spPr>
          </p:pic>
        </mc:Fallback>
      </mc:AlternateContent>
      <p:grpSp>
        <p:nvGrpSpPr>
          <p:cNvPr id="150" name="Group 149">
            <a:extLst>
              <a:ext uri="{FF2B5EF4-FFF2-40B4-BE49-F238E27FC236}">
                <a16:creationId xmlns:a16="http://schemas.microsoft.com/office/drawing/2014/main" id="{CA4309B5-C5E1-4142-A280-46B1789FB15E}"/>
              </a:ext>
            </a:extLst>
          </p:cNvPr>
          <p:cNvGrpSpPr/>
          <p:nvPr/>
        </p:nvGrpSpPr>
        <p:grpSpPr>
          <a:xfrm>
            <a:off x="734812" y="2621442"/>
            <a:ext cx="6647760" cy="1341360"/>
            <a:chOff x="734812" y="2621442"/>
            <a:chExt cx="6647760" cy="1341360"/>
          </a:xfrm>
        </p:grpSpPr>
        <mc:AlternateContent xmlns:mc="http://schemas.openxmlformats.org/markup-compatibility/2006" xmlns:p14="http://schemas.microsoft.com/office/powerpoint/2010/main">
          <mc:Choice Requires="p14">
            <p:contentPart p14:bwMode="auto" r:id="rId11">
              <p14:nvContentPartPr>
                <p14:cNvPr id="76" name="Ink 75">
                  <a:extLst>
                    <a:ext uri="{FF2B5EF4-FFF2-40B4-BE49-F238E27FC236}">
                      <a16:creationId xmlns:a16="http://schemas.microsoft.com/office/drawing/2014/main" id="{1F73B168-371D-4845-A619-CE0BA53FBDDF}"/>
                    </a:ext>
                  </a:extLst>
                </p14:cNvPr>
                <p14:cNvContentPartPr/>
                <p14:nvPr/>
              </p14:nvContentPartPr>
              <p14:xfrm>
                <a:off x="2350492" y="3185562"/>
                <a:ext cx="185040" cy="321840"/>
              </p14:xfrm>
            </p:contentPart>
          </mc:Choice>
          <mc:Fallback xmlns="">
            <p:pic>
              <p:nvPicPr>
                <p:cNvPr id="76" name="Ink 75">
                  <a:extLst>
                    <a:ext uri="{FF2B5EF4-FFF2-40B4-BE49-F238E27FC236}">
                      <a16:creationId xmlns:a16="http://schemas.microsoft.com/office/drawing/2014/main" id="{1F73B168-371D-4845-A619-CE0BA53FBDDF}"/>
                    </a:ext>
                  </a:extLst>
                </p:cNvPr>
                <p:cNvPicPr/>
                <p:nvPr/>
              </p:nvPicPr>
              <p:blipFill>
                <a:blip r:embed="rId12"/>
                <a:stretch>
                  <a:fillRect/>
                </a:stretch>
              </p:blipFill>
              <p:spPr>
                <a:xfrm>
                  <a:off x="2341509" y="3176552"/>
                  <a:ext cx="202646" cy="3395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77" name="Ink 76">
                  <a:extLst>
                    <a:ext uri="{FF2B5EF4-FFF2-40B4-BE49-F238E27FC236}">
                      <a16:creationId xmlns:a16="http://schemas.microsoft.com/office/drawing/2014/main" id="{59A5506A-2BD0-B141-8F76-436F45C065E8}"/>
                    </a:ext>
                  </a:extLst>
                </p14:cNvPr>
                <p14:cNvContentPartPr/>
                <p14:nvPr/>
              </p14:nvContentPartPr>
              <p14:xfrm>
                <a:off x="734812" y="3542682"/>
                <a:ext cx="1565640" cy="30600"/>
              </p14:xfrm>
            </p:contentPart>
          </mc:Choice>
          <mc:Fallback xmlns="">
            <p:pic>
              <p:nvPicPr>
                <p:cNvPr id="77" name="Ink 76">
                  <a:extLst>
                    <a:ext uri="{FF2B5EF4-FFF2-40B4-BE49-F238E27FC236}">
                      <a16:creationId xmlns:a16="http://schemas.microsoft.com/office/drawing/2014/main" id="{59A5506A-2BD0-B141-8F76-436F45C065E8}"/>
                    </a:ext>
                  </a:extLst>
                </p:cNvPr>
                <p:cNvPicPr/>
                <p:nvPr/>
              </p:nvPicPr>
              <p:blipFill>
                <a:blip r:embed="rId14"/>
                <a:stretch>
                  <a:fillRect/>
                </a:stretch>
              </p:blipFill>
              <p:spPr>
                <a:xfrm>
                  <a:off x="725812" y="3533682"/>
                  <a:ext cx="1583280" cy="4824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37" name="Ink 136">
                  <a:extLst>
                    <a:ext uri="{FF2B5EF4-FFF2-40B4-BE49-F238E27FC236}">
                      <a16:creationId xmlns:a16="http://schemas.microsoft.com/office/drawing/2014/main" id="{AF8F5D0E-2574-3F47-892E-E287B360D3F9}"/>
                    </a:ext>
                  </a:extLst>
                </p14:cNvPr>
                <p14:cNvContentPartPr/>
                <p14:nvPr/>
              </p14:nvContentPartPr>
              <p14:xfrm>
                <a:off x="896812" y="2838882"/>
                <a:ext cx="360" cy="727200"/>
              </p14:xfrm>
            </p:contentPart>
          </mc:Choice>
          <mc:Fallback xmlns="">
            <p:pic>
              <p:nvPicPr>
                <p:cNvPr id="137" name="Ink 136">
                  <a:extLst>
                    <a:ext uri="{FF2B5EF4-FFF2-40B4-BE49-F238E27FC236}">
                      <a16:creationId xmlns:a16="http://schemas.microsoft.com/office/drawing/2014/main" id="{AF8F5D0E-2574-3F47-892E-E287B360D3F9}"/>
                    </a:ext>
                  </a:extLst>
                </p:cNvPr>
                <p:cNvPicPr/>
                <p:nvPr/>
              </p:nvPicPr>
              <p:blipFill>
                <a:blip r:embed="rId16"/>
                <a:stretch>
                  <a:fillRect/>
                </a:stretch>
              </p:blipFill>
              <p:spPr>
                <a:xfrm>
                  <a:off x="887812" y="2829882"/>
                  <a:ext cx="18000" cy="74484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39" name="Ink 138">
                  <a:extLst>
                    <a:ext uri="{FF2B5EF4-FFF2-40B4-BE49-F238E27FC236}">
                      <a16:creationId xmlns:a16="http://schemas.microsoft.com/office/drawing/2014/main" id="{440F5777-A23E-B741-A9A8-05E6FCD04F1D}"/>
                    </a:ext>
                  </a:extLst>
                </p14:cNvPr>
                <p14:cNvContentPartPr/>
                <p14:nvPr/>
              </p14:nvContentPartPr>
              <p14:xfrm>
                <a:off x="1658932" y="2888562"/>
                <a:ext cx="25920" cy="657720"/>
              </p14:xfrm>
            </p:contentPart>
          </mc:Choice>
          <mc:Fallback xmlns="">
            <p:pic>
              <p:nvPicPr>
                <p:cNvPr id="139" name="Ink 138">
                  <a:extLst>
                    <a:ext uri="{FF2B5EF4-FFF2-40B4-BE49-F238E27FC236}">
                      <a16:creationId xmlns:a16="http://schemas.microsoft.com/office/drawing/2014/main" id="{440F5777-A23E-B741-A9A8-05E6FCD04F1D}"/>
                    </a:ext>
                  </a:extLst>
                </p:cNvPr>
                <p:cNvPicPr/>
                <p:nvPr/>
              </p:nvPicPr>
              <p:blipFill>
                <a:blip r:embed="rId18"/>
                <a:stretch>
                  <a:fillRect/>
                </a:stretch>
              </p:blipFill>
              <p:spPr>
                <a:xfrm>
                  <a:off x="1650055" y="2879562"/>
                  <a:ext cx="43318" cy="6753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40" name="Ink 139">
                  <a:extLst>
                    <a:ext uri="{FF2B5EF4-FFF2-40B4-BE49-F238E27FC236}">
                      <a16:creationId xmlns:a16="http://schemas.microsoft.com/office/drawing/2014/main" id="{3CC46723-F703-984D-8E20-D5E83B458C50}"/>
                    </a:ext>
                  </a:extLst>
                </p14:cNvPr>
                <p14:cNvContentPartPr/>
                <p14:nvPr/>
              </p14:nvContentPartPr>
              <p14:xfrm>
                <a:off x="1632652" y="2718642"/>
                <a:ext cx="221400" cy="219240"/>
              </p14:xfrm>
            </p:contentPart>
          </mc:Choice>
          <mc:Fallback xmlns="">
            <p:pic>
              <p:nvPicPr>
                <p:cNvPr id="140" name="Ink 139">
                  <a:extLst>
                    <a:ext uri="{FF2B5EF4-FFF2-40B4-BE49-F238E27FC236}">
                      <a16:creationId xmlns:a16="http://schemas.microsoft.com/office/drawing/2014/main" id="{3CC46723-F703-984D-8E20-D5E83B458C50}"/>
                    </a:ext>
                  </a:extLst>
                </p:cNvPr>
                <p:cNvPicPr/>
                <p:nvPr/>
              </p:nvPicPr>
              <p:blipFill>
                <a:blip r:embed="rId20"/>
                <a:stretch>
                  <a:fillRect/>
                </a:stretch>
              </p:blipFill>
              <p:spPr>
                <a:xfrm>
                  <a:off x="1623652" y="2709642"/>
                  <a:ext cx="239040" cy="23688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42" name="Ink 141">
                  <a:extLst>
                    <a:ext uri="{FF2B5EF4-FFF2-40B4-BE49-F238E27FC236}">
                      <a16:creationId xmlns:a16="http://schemas.microsoft.com/office/drawing/2014/main" id="{4BF1A2F6-F6A8-8C49-8779-7ED1A2715155}"/>
                    </a:ext>
                  </a:extLst>
                </p14:cNvPr>
                <p14:cNvContentPartPr/>
                <p14:nvPr/>
              </p14:nvContentPartPr>
              <p14:xfrm>
                <a:off x="801412" y="2621442"/>
                <a:ext cx="182520" cy="330120"/>
              </p14:xfrm>
            </p:contentPart>
          </mc:Choice>
          <mc:Fallback xmlns="">
            <p:pic>
              <p:nvPicPr>
                <p:cNvPr id="142" name="Ink 141">
                  <a:extLst>
                    <a:ext uri="{FF2B5EF4-FFF2-40B4-BE49-F238E27FC236}">
                      <a16:creationId xmlns:a16="http://schemas.microsoft.com/office/drawing/2014/main" id="{4BF1A2F6-F6A8-8C49-8779-7ED1A2715155}"/>
                    </a:ext>
                  </a:extLst>
                </p:cNvPr>
                <p:cNvPicPr/>
                <p:nvPr/>
              </p:nvPicPr>
              <p:blipFill>
                <a:blip r:embed="rId22"/>
                <a:stretch>
                  <a:fillRect/>
                </a:stretch>
              </p:blipFill>
              <p:spPr>
                <a:xfrm>
                  <a:off x="792394" y="2612442"/>
                  <a:ext cx="200195" cy="34776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43" name="Ink 142">
                  <a:extLst>
                    <a:ext uri="{FF2B5EF4-FFF2-40B4-BE49-F238E27FC236}">
                      <a16:creationId xmlns:a16="http://schemas.microsoft.com/office/drawing/2014/main" id="{BF2D27D8-BCD1-E345-ABAF-C1A4C5C4EBB0}"/>
                    </a:ext>
                  </a:extLst>
                </p14:cNvPr>
                <p14:cNvContentPartPr/>
                <p14:nvPr/>
              </p14:nvContentPartPr>
              <p14:xfrm>
                <a:off x="3153652" y="3629802"/>
                <a:ext cx="360" cy="360"/>
              </p14:xfrm>
            </p:contentPart>
          </mc:Choice>
          <mc:Fallback xmlns="">
            <p:pic>
              <p:nvPicPr>
                <p:cNvPr id="143" name="Ink 142">
                  <a:extLst>
                    <a:ext uri="{FF2B5EF4-FFF2-40B4-BE49-F238E27FC236}">
                      <a16:creationId xmlns:a16="http://schemas.microsoft.com/office/drawing/2014/main" id="{BF2D27D8-BCD1-E345-ABAF-C1A4C5C4EBB0}"/>
                    </a:ext>
                  </a:extLst>
                </p:cNvPr>
                <p:cNvPicPr/>
                <p:nvPr/>
              </p:nvPicPr>
              <p:blipFill>
                <a:blip r:embed="rId24"/>
                <a:stretch>
                  <a:fillRect/>
                </a:stretch>
              </p:blipFill>
              <p:spPr>
                <a:xfrm>
                  <a:off x="3144652" y="362080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144" name="Ink 143">
                  <a:extLst>
                    <a:ext uri="{FF2B5EF4-FFF2-40B4-BE49-F238E27FC236}">
                      <a16:creationId xmlns:a16="http://schemas.microsoft.com/office/drawing/2014/main" id="{6442A7D7-DC41-F149-8903-420EF25505E6}"/>
                    </a:ext>
                  </a:extLst>
                </p14:cNvPr>
                <p14:cNvContentPartPr/>
                <p14:nvPr/>
              </p14:nvContentPartPr>
              <p14:xfrm>
                <a:off x="3080932" y="3228762"/>
                <a:ext cx="1670400" cy="734040"/>
              </p14:xfrm>
            </p:contentPart>
          </mc:Choice>
          <mc:Fallback xmlns="">
            <p:pic>
              <p:nvPicPr>
                <p:cNvPr id="144" name="Ink 143">
                  <a:extLst>
                    <a:ext uri="{FF2B5EF4-FFF2-40B4-BE49-F238E27FC236}">
                      <a16:creationId xmlns:a16="http://schemas.microsoft.com/office/drawing/2014/main" id="{6442A7D7-DC41-F149-8903-420EF25505E6}"/>
                    </a:ext>
                  </a:extLst>
                </p:cNvPr>
                <p:cNvPicPr/>
                <p:nvPr/>
              </p:nvPicPr>
              <p:blipFill>
                <a:blip r:embed="rId26"/>
                <a:stretch>
                  <a:fillRect/>
                </a:stretch>
              </p:blipFill>
              <p:spPr>
                <a:xfrm>
                  <a:off x="3071934" y="3219762"/>
                  <a:ext cx="1688036" cy="75168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145" name="Ink 144">
                  <a:extLst>
                    <a:ext uri="{FF2B5EF4-FFF2-40B4-BE49-F238E27FC236}">
                      <a16:creationId xmlns:a16="http://schemas.microsoft.com/office/drawing/2014/main" id="{3A1BC246-EEA5-7047-813C-B2D675FEC7FB}"/>
                    </a:ext>
                  </a:extLst>
                </p14:cNvPr>
                <p14:cNvContentPartPr/>
                <p14:nvPr/>
              </p14:nvContentPartPr>
              <p14:xfrm>
                <a:off x="4678972" y="3799362"/>
                <a:ext cx="2703600" cy="50040"/>
              </p14:xfrm>
            </p:contentPart>
          </mc:Choice>
          <mc:Fallback xmlns="">
            <p:pic>
              <p:nvPicPr>
                <p:cNvPr id="145" name="Ink 144">
                  <a:extLst>
                    <a:ext uri="{FF2B5EF4-FFF2-40B4-BE49-F238E27FC236}">
                      <a16:creationId xmlns:a16="http://schemas.microsoft.com/office/drawing/2014/main" id="{3A1BC246-EEA5-7047-813C-B2D675FEC7FB}"/>
                    </a:ext>
                  </a:extLst>
                </p:cNvPr>
                <p:cNvPicPr/>
                <p:nvPr/>
              </p:nvPicPr>
              <p:blipFill>
                <a:blip r:embed="rId28"/>
                <a:stretch>
                  <a:fillRect/>
                </a:stretch>
              </p:blipFill>
              <p:spPr>
                <a:xfrm>
                  <a:off x="4669972" y="3790362"/>
                  <a:ext cx="2721240" cy="6768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147" name="Ink 146">
                  <a:extLst>
                    <a:ext uri="{FF2B5EF4-FFF2-40B4-BE49-F238E27FC236}">
                      <a16:creationId xmlns:a16="http://schemas.microsoft.com/office/drawing/2014/main" id="{60840C66-F9D3-344C-BA48-444F68974867}"/>
                    </a:ext>
                  </a:extLst>
                </p14:cNvPr>
                <p14:cNvContentPartPr/>
                <p14:nvPr/>
              </p14:nvContentPartPr>
              <p14:xfrm>
                <a:off x="6829252" y="2755722"/>
                <a:ext cx="221760" cy="1073880"/>
              </p14:xfrm>
            </p:contentPart>
          </mc:Choice>
          <mc:Fallback xmlns="">
            <p:pic>
              <p:nvPicPr>
                <p:cNvPr id="147" name="Ink 146">
                  <a:extLst>
                    <a:ext uri="{FF2B5EF4-FFF2-40B4-BE49-F238E27FC236}">
                      <a16:creationId xmlns:a16="http://schemas.microsoft.com/office/drawing/2014/main" id="{60840C66-F9D3-344C-BA48-444F68974867}"/>
                    </a:ext>
                  </a:extLst>
                </p:cNvPr>
                <p:cNvPicPr/>
                <p:nvPr/>
              </p:nvPicPr>
              <p:blipFill>
                <a:blip r:embed="rId30"/>
                <a:stretch>
                  <a:fillRect/>
                </a:stretch>
              </p:blipFill>
              <p:spPr>
                <a:xfrm>
                  <a:off x="6820252" y="2746722"/>
                  <a:ext cx="239400" cy="10915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149" name="Ink 148">
                  <a:extLst>
                    <a:ext uri="{FF2B5EF4-FFF2-40B4-BE49-F238E27FC236}">
                      <a16:creationId xmlns:a16="http://schemas.microsoft.com/office/drawing/2014/main" id="{482B9491-2D8B-F544-A409-EDE48AA7E18F}"/>
                    </a:ext>
                  </a:extLst>
                </p14:cNvPr>
                <p14:cNvContentPartPr/>
                <p14:nvPr/>
              </p14:nvContentPartPr>
              <p14:xfrm>
                <a:off x="6105292" y="3079002"/>
                <a:ext cx="145440" cy="718560"/>
              </p14:xfrm>
            </p:contentPart>
          </mc:Choice>
          <mc:Fallback xmlns="">
            <p:pic>
              <p:nvPicPr>
                <p:cNvPr id="149" name="Ink 148">
                  <a:extLst>
                    <a:ext uri="{FF2B5EF4-FFF2-40B4-BE49-F238E27FC236}">
                      <a16:creationId xmlns:a16="http://schemas.microsoft.com/office/drawing/2014/main" id="{482B9491-2D8B-F544-A409-EDE48AA7E18F}"/>
                    </a:ext>
                  </a:extLst>
                </p:cNvPr>
                <p:cNvPicPr/>
                <p:nvPr/>
              </p:nvPicPr>
              <p:blipFill>
                <a:blip r:embed="rId32"/>
                <a:stretch>
                  <a:fillRect/>
                </a:stretch>
              </p:blipFill>
              <p:spPr>
                <a:xfrm>
                  <a:off x="6096292" y="3070002"/>
                  <a:ext cx="163080" cy="7362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33">
            <p14:nvContentPartPr>
              <p14:cNvPr id="151" name="Ink 150">
                <a:extLst>
                  <a:ext uri="{FF2B5EF4-FFF2-40B4-BE49-F238E27FC236}">
                    <a16:creationId xmlns:a16="http://schemas.microsoft.com/office/drawing/2014/main" id="{3807A8DE-1B5B-184F-A61A-13CD98268269}"/>
                  </a:ext>
                </a:extLst>
              </p14:cNvPr>
              <p14:cNvContentPartPr/>
              <p14:nvPr/>
            </p14:nvContentPartPr>
            <p14:xfrm>
              <a:off x="5403652" y="3235962"/>
              <a:ext cx="156240" cy="592920"/>
            </p14:xfrm>
          </p:contentPart>
        </mc:Choice>
        <mc:Fallback xmlns="">
          <p:pic>
            <p:nvPicPr>
              <p:cNvPr id="151" name="Ink 150">
                <a:extLst>
                  <a:ext uri="{FF2B5EF4-FFF2-40B4-BE49-F238E27FC236}">
                    <a16:creationId xmlns:a16="http://schemas.microsoft.com/office/drawing/2014/main" id="{3807A8DE-1B5B-184F-A61A-13CD98268269}"/>
                  </a:ext>
                </a:extLst>
              </p:cNvPr>
              <p:cNvPicPr/>
              <p:nvPr/>
            </p:nvPicPr>
            <p:blipFill>
              <a:blip r:embed="rId34"/>
              <a:stretch>
                <a:fillRect/>
              </a:stretch>
            </p:blipFill>
            <p:spPr>
              <a:xfrm>
                <a:off x="5394652" y="3226962"/>
                <a:ext cx="173880" cy="610560"/>
              </a:xfrm>
              <a:prstGeom prst="rect">
                <a:avLst/>
              </a:prstGeom>
            </p:spPr>
          </p:pic>
        </mc:Fallback>
      </mc:AlternateContent>
      <p:grpSp>
        <p:nvGrpSpPr>
          <p:cNvPr id="154" name="Group 153">
            <a:extLst>
              <a:ext uri="{FF2B5EF4-FFF2-40B4-BE49-F238E27FC236}">
                <a16:creationId xmlns:a16="http://schemas.microsoft.com/office/drawing/2014/main" id="{1566742D-8AA8-B644-A286-FA444888CDB0}"/>
              </a:ext>
            </a:extLst>
          </p:cNvPr>
          <p:cNvGrpSpPr/>
          <p:nvPr/>
        </p:nvGrpSpPr>
        <p:grpSpPr>
          <a:xfrm>
            <a:off x="3820012" y="3316602"/>
            <a:ext cx="239760" cy="615960"/>
            <a:chOff x="3820012" y="3316602"/>
            <a:chExt cx="239760" cy="615960"/>
          </a:xfrm>
        </p:grpSpPr>
        <mc:AlternateContent xmlns:mc="http://schemas.openxmlformats.org/markup-compatibility/2006" xmlns:p14="http://schemas.microsoft.com/office/powerpoint/2010/main">
          <mc:Choice Requires="p14">
            <p:contentPart p14:bwMode="auto" r:id="rId35">
              <p14:nvContentPartPr>
                <p14:cNvPr id="152" name="Ink 151">
                  <a:extLst>
                    <a:ext uri="{FF2B5EF4-FFF2-40B4-BE49-F238E27FC236}">
                      <a16:creationId xmlns:a16="http://schemas.microsoft.com/office/drawing/2014/main" id="{7C556EBB-6867-D94B-8162-701884573924}"/>
                    </a:ext>
                  </a:extLst>
                </p14:cNvPr>
                <p14:cNvContentPartPr/>
                <p14:nvPr/>
              </p14:nvContentPartPr>
              <p14:xfrm>
                <a:off x="3897052" y="3399042"/>
                <a:ext cx="10440" cy="533520"/>
              </p14:xfrm>
            </p:contentPart>
          </mc:Choice>
          <mc:Fallback xmlns="">
            <p:pic>
              <p:nvPicPr>
                <p:cNvPr id="152" name="Ink 151">
                  <a:extLst>
                    <a:ext uri="{FF2B5EF4-FFF2-40B4-BE49-F238E27FC236}">
                      <a16:creationId xmlns:a16="http://schemas.microsoft.com/office/drawing/2014/main" id="{7C556EBB-6867-D94B-8162-701884573924}"/>
                    </a:ext>
                  </a:extLst>
                </p:cNvPr>
                <p:cNvPicPr/>
                <p:nvPr/>
              </p:nvPicPr>
              <p:blipFill>
                <a:blip r:embed="rId36"/>
                <a:stretch>
                  <a:fillRect/>
                </a:stretch>
              </p:blipFill>
              <p:spPr>
                <a:xfrm>
                  <a:off x="3887731" y="3390042"/>
                  <a:ext cx="28710" cy="55116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153" name="Ink 152">
                  <a:extLst>
                    <a:ext uri="{FF2B5EF4-FFF2-40B4-BE49-F238E27FC236}">
                      <a16:creationId xmlns:a16="http://schemas.microsoft.com/office/drawing/2014/main" id="{C8CB4451-5325-5C4C-A3AC-EE6D98FEF8BA}"/>
                    </a:ext>
                  </a:extLst>
                </p14:cNvPr>
                <p14:cNvContentPartPr/>
                <p14:nvPr/>
              </p14:nvContentPartPr>
              <p14:xfrm>
                <a:off x="3820012" y="3316602"/>
                <a:ext cx="239760" cy="302400"/>
              </p14:xfrm>
            </p:contentPart>
          </mc:Choice>
          <mc:Fallback xmlns="">
            <p:pic>
              <p:nvPicPr>
                <p:cNvPr id="153" name="Ink 152">
                  <a:extLst>
                    <a:ext uri="{FF2B5EF4-FFF2-40B4-BE49-F238E27FC236}">
                      <a16:creationId xmlns:a16="http://schemas.microsoft.com/office/drawing/2014/main" id="{C8CB4451-5325-5C4C-A3AC-EE6D98FEF8BA}"/>
                    </a:ext>
                  </a:extLst>
                </p:cNvPr>
                <p:cNvPicPr/>
                <p:nvPr/>
              </p:nvPicPr>
              <p:blipFill>
                <a:blip r:embed="rId38"/>
                <a:stretch>
                  <a:fillRect/>
                </a:stretch>
              </p:blipFill>
              <p:spPr>
                <a:xfrm>
                  <a:off x="3811025" y="3307602"/>
                  <a:ext cx="257374" cy="320040"/>
                </a:xfrm>
                <a:prstGeom prst="rect">
                  <a:avLst/>
                </a:prstGeom>
              </p:spPr>
            </p:pic>
          </mc:Fallback>
        </mc:AlternateContent>
      </p:grpSp>
      <p:grpSp>
        <p:nvGrpSpPr>
          <p:cNvPr id="157" name="Group 156">
            <a:extLst>
              <a:ext uri="{FF2B5EF4-FFF2-40B4-BE49-F238E27FC236}">
                <a16:creationId xmlns:a16="http://schemas.microsoft.com/office/drawing/2014/main" id="{EB14E423-0594-624E-8275-16C090C404E7}"/>
              </a:ext>
            </a:extLst>
          </p:cNvPr>
          <p:cNvGrpSpPr/>
          <p:nvPr/>
        </p:nvGrpSpPr>
        <p:grpSpPr>
          <a:xfrm>
            <a:off x="3078052" y="3103122"/>
            <a:ext cx="209880" cy="773280"/>
            <a:chOff x="3078052" y="3103122"/>
            <a:chExt cx="209880" cy="773280"/>
          </a:xfrm>
        </p:grpSpPr>
        <mc:AlternateContent xmlns:mc="http://schemas.openxmlformats.org/markup-compatibility/2006" xmlns:p14="http://schemas.microsoft.com/office/powerpoint/2010/main">
          <mc:Choice Requires="p14">
            <p:contentPart p14:bwMode="auto" r:id="rId39">
              <p14:nvContentPartPr>
                <p14:cNvPr id="155" name="Ink 154">
                  <a:extLst>
                    <a:ext uri="{FF2B5EF4-FFF2-40B4-BE49-F238E27FC236}">
                      <a16:creationId xmlns:a16="http://schemas.microsoft.com/office/drawing/2014/main" id="{220E942A-D7FE-2340-9EB4-0D40BCF50812}"/>
                    </a:ext>
                  </a:extLst>
                </p14:cNvPr>
                <p14:cNvContentPartPr/>
                <p14:nvPr/>
              </p14:nvContentPartPr>
              <p14:xfrm>
                <a:off x="3190372" y="3267642"/>
                <a:ext cx="360" cy="608760"/>
              </p14:xfrm>
            </p:contentPart>
          </mc:Choice>
          <mc:Fallback xmlns="">
            <p:pic>
              <p:nvPicPr>
                <p:cNvPr id="155" name="Ink 154">
                  <a:extLst>
                    <a:ext uri="{FF2B5EF4-FFF2-40B4-BE49-F238E27FC236}">
                      <a16:creationId xmlns:a16="http://schemas.microsoft.com/office/drawing/2014/main" id="{220E942A-D7FE-2340-9EB4-0D40BCF50812}"/>
                    </a:ext>
                  </a:extLst>
                </p:cNvPr>
                <p:cNvPicPr/>
                <p:nvPr/>
              </p:nvPicPr>
              <p:blipFill>
                <a:blip r:embed="rId40"/>
                <a:stretch>
                  <a:fillRect/>
                </a:stretch>
              </p:blipFill>
              <p:spPr>
                <a:xfrm>
                  <a:off x="3181372" y="3258642"/>
                  <a:ext cx="18000" cy="62640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156" name="Ink 155">
                  <a:extLst>
                    <a:ext uri="{FF2B5EF4-FFF2-40B4-BE49-F238E27FC236}">
                      <a16:creationId xmlns:a16="http://schemas.microsoft.com/office/drawing/2014/main" id="{CEF9C7FD-6FD2-0741-B891-6662E575E070}"/>
                    </a:ext>
                  </a:extLst>
                </p14:cNvPr>
                <p14:cNvContentPartPr/>
                <p14:nvPr/>
              </p14:nvContentPartPr>
              <p14:xfrm>
                <a:off x="3078052" y="3103122"/>
                <a:ext cx="209880" cy="279000"/>
              </p14:xfrm>
            </p:contentPart>
          </mc:Choice>
          <mc:Fallback xmlns="">
            <p:pic>
              <p:nvPicPr>
                <p:cNvPr id="156" name="Ink 155">
                  <a:extLst>
                    <a:ext uri="{FF2B5EF4-FFF2-40B4-BE49-F238E27FC236}">
                      <a16:creationId xmlns:a16="http://schemas.microsoft.com/office/drawing/2014/main" id="{CEF9C7FD-6FD2-0741-B891-6662E575E070}"/>
                    </a:ext>
                  </a:extLst>
                </p:cNvPr>
                <p:cNvPicPr/>
                <p:nvPr/>
              </p:nvPicPr>
              <p:blipFill>
                <a:blip r:embed="rId42"/>
                <a:stretch>
                  <a:fillRect/>
                </a:stretch>
              </p:blipFill>
              <p:spPr>
                <a:xfrm>
                  <a:off x="3069052" y="3094110"/>
                  <a:ext cx="227520" cy="296663"/>
                </a:xfrm>
                <a:prstGeom prst="rect">
                  <a:avLst/>
                </a:prstGeom>
              </p:spPr>
            </p:pic>
          </mc:Fallback>
        </mc:AlternateContent>
      </p:grpSp>
    </p:spTree>
    <p:extLst>
      <p:ext uri="{BB962C8B-B14F-4D97-AF65-F5344CB8AC3E}">
        <p14:creationId xmlns:p14="http://schemas.microsoft.com/office/powerpoint/2010/main" val="5659672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64" name="Group 163">
            <a:extLst>
              <a:ext uri="{FF2B5EF4-FFF2-40B4-BE49-F238E27FC236}">
                <a16:creationId xmlns:a16="http://schemas.microsoft.com/office/drawing/2014/main" id="{CF7B58F8-05C8-4004-AA6B-3A479AFE07E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65" name="Rectangle 164">
              <a:extLst>
                <a:ext uri="{FF2B5EF4-FFF2-40B4-BE49-F238E27FC236}">
                  <a16:creationId xmlns:a16="http://schemas.microsoft.com/office/drawing/2014/main" id="{E3E508F6-FDF6-4D99-BC60-BF04B7CB69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6" name="Picture 2">
              <a:extLst>
                <a:ext uri="{FF2B5EF4-FFF2-40B4-BE49-F238E27FC236}">
                  <a16:creationId xmlns:a16="http://schemas.microsoft.com/office/drawing/2014/main" id="{A0DA088B-3130-4A3E-8807-D3AE4E29453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grpSp>
        <p:nvGrpSpPr>
          <p:cNvPr id="168" name="Group 167">
            <a:extLst>
              <a:ext uri="{FF2B5EF4-FFF2-40B4-BE49-F238E27FC236}">
                <a16:creationId xmlns:a16="http://schemas.microsoft.com/office/drawing/2014/main" id="{2BCEA7C6-D64D-48FB-8A98-D733E506E8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83379"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69" name="Rectangle 5">
              <a:extLst>
                <a:ext uri="{FF2B5EF4-FFF2-40B4-BE49-F238E27FC236}">
                  <a16:creationId xmlns:a16="http://schemas.microsoft.com/office/drawing/2014/main" id="{514377EB-7215-4950-B06C-74B727F9136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70" name="Freeform 6">
              <a:extLst>
                <a:ext uri="{FF2B5EF4-FFF2-40B4-BE49-F238E27FC236}">
                  <a16:creationId xmlns:a16="http://schemas.microsoft.com/office/drawing/2014/main" id="{F3A5E715-B605-43AE-BFC4-CD2F5E54B5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1" name="Freeform 7">
              <a:extLst>
                <a:ext uri="{FF2B5EF4-FFF2-40B4-BE49-F238E27FC236}">
                  <a16:creationId xmlns:a16="http://schemas.microsoft.com/office/drawing/2014/main" id="{23D6C507-54C1-4C4F-8E26-DF08482AA94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2" name="Rectangle 8">
              <a:extLst>
                <a:ext uri="{FF2B5EF4-FFF2-40B4-BE49-F238E27FC236}">
                  <a16:creationId xmlns:a16="http://schemas.microsoft.com/office/drawing/2014/main" id="{735BAE69-4F02-4028-A1EE-D748E05C3B0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73" name="Freeform 9">
              <a:extLst>
                <a:ext uri="{FF2B5EF4-FFF2-40B4-BE49-F238E27FC236}">
                  <a16:creationId xmlns:a16="http://schemas.microsoft.com/office/drawing/2014/main" id="{70E6B23F-D85A-418D-87DF-DA3DCFAD7E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4" name="Freeform 10">
              <a:extLst>
                <a:ext uri="{FF2B5EF4-FFF2-40B4-BE49-F238E27FC236}">
                  <a16:creationId xmlns:a16="http://schemas.microsoft.com/office/drawing/2014/main" id="{FA97D6BD-B768-405F-94F6-ADEFF33A4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5" name="Freeform 11">
              <a:extLst>
                <a:ext uri="{FF2B5EF4-FFF2-40B4-BE49-F238E27FC236}">
                  <a16:creationId xmlns:a16="http://schemas.microsoft.com/office/drawing/2014/main" id="{DA99ABDF-A772-4D89-B218-21803F7B7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6" name="Freeform 12">
              <a:extLst>
                <a:ext uri="{FF2B5EF4-FFF2-40B4-BE49-F238E27FC236}">
                  <a16:creationId xmlns:a16="http://schemas.microsoft.com/office/drawing/2014/main" id="{0EDCB899-F0C0-4385-B50E-F28665B1A5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7" name="Freeform 13">
              <a:extLst>
                <a:ext uri="{FF2B5EF4-FFF2-40B4-BE49-F238E27FC236}">
                  <a16:creationId xmlns:a16="http://schemas.microsoft.com/office/drawing/2014/main" id="{1A418D8E-6F6D-4488-A970-8DAB0ACFC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8" name="Freeform 14">
              <a:extLst>
                <a:ext uri="{FF2B5EF4-FFF2-40B4-BE49-F238E27FC236}">
                  <a16:creationId xmlns:a16="http://schemas.microsoft.com/office/drawing/2014/main" id="{81C95637-FECC-4F40-9B50-963DB133F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9" name="Freeform 15">
              <a:extLst>
                <a:ext uri="{FF2B5EF4-FFF2-40B4-BE49-F238E27FC236}">
                  <a16:creationId xmlns:a16="http://schemas.microsoft.com/office/drawing/2014/main" id="{E53B4AFE-CE0B-4E0D-B90D-467323E37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0" name="Freeform 16">
              <a:extLst>
                <a:ext uri="{FF2B5EF4-FFF2-40B4-BE49-F238E27FC236}">
                  <a16:creationId xmlns:a16="http://schemas.microsoft.com/office/drawing/2014/main" id="{3E74B785-2F6C-45E0-8EEE-3AAE94E58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1" name="Freeform 17">
              <a:extLst>
                <a:ext uri="{FF2B5EF4-FFF2-40B4-BE49-F238E27FC236}">
                  <a16:creationId xmlns:a16="http://schemas.microsoft.com/office/drawing/2014/main" id="{9C983CA5-B3CF-4056-B2CA-C4A75CCC17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2" name="Freeform 18">
              <a:extLst>
                <a:ext uri="{FF2B5EF4-FFF2-40B4-BE49-F238E27FC236}">
                  <a16:creationId xmlns:a16="http://schemas.microsoft.com/office/drawing/2014/main" id="{52DEDAAE-2523-4EDE-AD25-84DFF890F4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3" name="Freeform 19">
              <a:extLst>
                <a:ext uri="{FF2B5EF4-FFF2-40B4-BE49-F238E27FC236}">
                  <a16:creationId xmlns:a16="http://schemas.microsoft.com/office/drawing/2014/main" id="{57B045EA-32B3-48AE-BF23-2A92C84C7C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4" name="Freeform 20">
              <a:extLst>
                <a:ext uri="{FF2B5EF4-FFF2-40B4-BE49-F238E27FC236}">
                  <a16:creationId xmlns:a16="http://schemas.microsoft.com/office/drawing/2014/main" id="{583256F5-7EFD-4C7F-A823-336243760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5" name="Freeform 21">
              <a:extLst>
                <a:ext uri="{FF2B5EF4-FFF2-40B4-BE49-F238E27FC236}">
                  <a16:creationId xmlns:a16="http://schemas.microsoft.com/office/drawing/2014/main" id="{F32D3B5F-12D4-43FB-9086-9DAD376C50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6" name="Freeform 22">
              <a:extLst>
                <a:ext uri="{FF2B5EF4-FFF2-40B4-BE49-F238E27FC236}">
                  <a16:creationId xmlns:a16="http://schemas.microsoft.com/office/drawing/2014/main" id="{4461DC31-AC3E-4896-91AB-918F1B7B6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7" name="Freeform 23">
              <a:extLst>
                <a:ext uri="{FF2B5EF4-FFF2-40B4-BE49-F238E27FC236}">
                  <a16:creationId xmlns:a16="http://schemas.microsoft.com/office/drawing/2014/main" id="{D4E9428C-22EF-4ACB-AF18-EBFB60E8D8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8" name="Freeform 24">
              <a:extLst>
                <a:ext uri="{FF2B5EF4-FFF2-40B4-BE49-F238E27FC236}">
                  <a16:creationId xmlns:a16="http://schemas.microsoft.com/office/drawing/2014/main" id="{E11955D1-0E67-4220-AECA-8890A2417C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9" name="Freeform 25">
              <a:extLst>
                <a:ext uri="{FF2B5EF4-FFF2-40B4-BE49-F238E27FC236}">
                  <a16:creationId xmlns:a16="http://schemas.microsoft.com/office/drawing/2014/main" id="{2375DDE4-523A-4F07-A9F4-276803C587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0" name="Freeform 26">
              <a:extLst>
                <a:ext uri="{FF2B5EF4-FFF2-40B4-BE49-F238E27FC236}">
                  <a16:creationId xmlns:a16="http://schemas.microsoft.com/office/drawing/2014/main" id="{0BFFAF47-05A8-464D-A451-8FCE3D4259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1" name="Freeform 27">
              <a:extLst>
                <a:ext uri="{FF2B5EF4-FFF2-40B4-BE49-F238E27FC236}">
                  <a16:creationId xmlns:a16="http://schemas.microsoft.com/office/drawing/2014/main" id="{935E7027-5B7A-4734-B8A7-480DFE577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2" name="Freeform 28">
              <a:extLst>
                <a:ext uri="{FF2B5EF4-FFF2-40B4-BE49-F238E27FC236}">
                  <a16:creationId xmlns:a16="http://schemas.microsoft.com/office/drawing/2014/main" id="{2DD25999-4AC7-49CA-9690-C26D1D2474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3" name="Freeform 29">
              <a:extLst>
                <a:ext uri="{FF2B5EF4-FFF2-40B4-BE49-F238E27FC236}">
                  <a16:creationId xmlns:a16="http://schemas.microsoft.com/office/drawing/2014/main" id="{CB8D7E8B-6693-4F41-ACC5-378F15CA56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4" name="Freeform 30">
              <a:extLst>
                <a:ext uri="{FF2B5EF4-FFF2-40B4-BE49-F238E27FC236}">
                  <a16:creationId xmlns:a16="http://schemas.microsoft.com/office/drawing/2014/main" id="{4E59B0F0-4986-491D-87B6-3BF9911368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5" name="Freeform 31">
              <a:extLst>
                <a:ext uri="{FF2B5EF4-FFF2-40B4-BE49-F238E27FC236}">
                  <a16:creationId xmlns:a16="http://schemas.microsoft.com/office/drawing/2014/main" id="{61B87486-7527-4F7B-BA26-AB11B19B14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6" name="Freeform 32">
              <a:extLst>
                <a:ext uri="{FF2B5EF4-FFF2-40B4-BE49-F238E27FC236}">
                  <a16:creationId xmlns:a16="http://schemas.microsoft.com/office/drawing/2014/main" id="{6D2828D1-3905-4370-A13D-E139F0E19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7" name="Rectangle 33">
              <a:extLst>
                <a:ext uri="{FF2B5EF4-FFF2-40B4-BE49-F238E27FC236}">
                  <a16:creationId xmlns:a16="http://schemas.microsoft.com/office/drawing/2014/main" id="{6C62B906-07D7-4B9F-A369-2F8A152E19E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98" name="Freeform 34">
              <a:extLst>
                <a:ext uri="{FF2B5EF4-FFF2-40B4-BE49-F238E27FC236}">
                  <a16:creationId xmlns:a16="http://schemas.microsoft.com/office/drawing/2014/main" id="{C6F116B6-98B9-45A2-8D52-2A3AD68C7D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9" name="Freeform 35">
              <a:extLst>
                <a:ext uri="{FF2B5EF4-FFF2-40B4-BE49-F238E27FC236}">
                  <a16:creationId xmlns:a16="http://schemas.microsoft.com/office/drawing/2014/main" id="{2CE38B97-DBEA-45E0-94D1-4ADBB5481B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0" name="Freeform 36">
              <a:extLst>
                <a:ext uri="{FF2B5EF4-FFF2-40B4-BE49-F238E27FC236}">
                  <a16:creationId xmlns:a16="http://schemas.microsoft.com/office/drawing/2014/main" id="{F7F8E1ED-D60E-4A8D-86E6-85A4540B6D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1" name="Freeform 37">
              <a:extLst>
                <a:ext uri="{FF2B5EF4-FFF2-40B4-BE49-F238E27FC236}">
                  <a16:creationId xmlns:a16="http://schemas.microsoft.com/office/drawing/2014/main" id="{68FC3927-68C3-4A4F-8F96-F1DA7347FE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2" name="Freeform 38">
              <a:extLst>
                <a:ext uri="{FF2B5EF4-FFF2-40B4-BE49-F238E27FC236}">
                  <a16:creationId xmlns:a16="http://schemas.microsoft.com/office/drawing/2014/main" id="{AF44D5DF-B0D5-40EB-92CD-3FBC5C8D54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3" name="Freeform 39">
              <a:extLst>
                <a:ext uri="{FF2B5EF4-FFF2-40B4-BE49-F238E27FC236}">
                  <a16:creationId xmlns:a16="http://schemas.microsoft.com/office/drawing/2014/main" id="{A8229CF1-5E24-40A7-AFC8-C6667B1E98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4" name="Freeform 40">
              <a:extLst>
                <a:ext uri="{FF2B5EF4-FFF2-40B4-BE49-F238E27FC236}">
                  <a16:creationId xmlns:a16="http://schemas.microsoft.com/office/drawing/2014/main" id="{735B594F-DBA8-4B72-AD5C-2D1F1A73FD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5" name="Freeform 41">
              <a:extLst>
                <a:ext uri="{FF2B5EF4-FFF2-40B4-BE49-F238E27FC236}">
                  <a16:creationId xmlns:a16="http://schemas.microsoft.com/office/drawing/2014/main" id="{7A88372F-DEF4-48EE-B93F-11E1895CD3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6" name="Freeform 42">
              <a:extLst>
                <a:ext uri="{FF2B5EF4-FFF2-40B4-BE49-F238E27FC236}">
                  <a16:creationId xmlns:a16="http://schemas.microsoft.com/office/drawing/2014/main" id="{C1C91CCA-31E0-4EE7-B872-BE1C9B16EE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7" name="Freeform 43">
              <a:extLst>
                <a:ext uri="{FF2B5EF4-FFF2-40B4-BE49-F238E27FC236}">
                  <a16:creationId xmlns:a16="http://schemas.microsoft.com/office/drawing/2014/main" id="{505ECA77-DF47-4657-9724-90C811FBC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8" name="Freeform 44">
              <a:extLst>
                <a:ext uri="{FF2B5EF4-FFF2-40B4-BE49-F238E27FC236}">
                  <a16:creationId xmlns:a16="http://schemas.microsoft.com/office/drawing/2014/main" id="{7E0B165B-B741-4826-A67B-DA4EFC3912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9" name="Rectangle 45">
              <a:extLst>
                <a:ext uri="{FF2B5EF4-FFF2-40B4-BE49-F238E27FC236}">
                  <a16:creationId xmlns:a16="http://schemas.microsoft.com/office/drawing/2014/main" id="{7DD77272-4EB0-4835-94F3-7094D600456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10" name="Freeform 46">
              <a:extLst>
                <a:ext uri="{FF2B5EF4-FFF2-40B4-BE49-F238E27FC236}">
                  <a16:creationId xmlns:a16="http://schemas.microsoft.com/office/drawing/2014/main" id="{AA7F48DB-0E7F-4C0A-9891-E9287A73C7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1" name="Freeform 47">
              <a:extLst>
                <a:ext uri="{FF2B5EF4-FFF2-40B4-BE49-F238E27FC236}">
                  <a16:creationId xmlns:a16="http://schemas.microsoft.com/office/drawing/2014/main" id="{D893086B-CF4F-4D47-BBAD-AF9F27DACB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2" name="Freeform 48">
              <a:extLst>
                <a:ext uri="{FF2B5EF4-FFF2-40B4-BE49-F238E27FC236}">
                  <a16:creationId xmlns:a16="http://schemas.microsoft.com/office/drawing/2014/main" id="{F4309156-D844-4373-A258-7A50276DE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3" name="Freeform 49">
              <a:extLst>
                <a:ext uri="{FF2B5EF4-FFF2-40B4-BE49-F238E27FC236}">
                  <a16:creationId xmlns:a16="http://schemas.microsoft.com/office/drawing/2014/main" id="{4EA59E37-8B72-481A-8F58-0A17A9609A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4" name="Freeform 50">
              <a:extLst>
                <a:ext uri="{FF2B5EF4-FFF2-40B4-BE49-F238E27FC236}">
                  <a16:creationId xmlns:a16="http://schemas.microsoft.com/office/drawing/2014/main" id="{4FB0DEBC-79F5-4336-8EEB-FBE1557FD3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5" name="Freeform 51">
              <a:extLst>
                <a:ext uri="{FF2B5EF4-FFF2-40B4-BE49-F238E27FC236}">
                  <a16:creationId xmlns:a16="http://schemas.microsoft.com/office/drawing/2014/main" id="{67E100BD-404D-46CC-976B-12264E9830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6" name="Freeform 52">
              <a:extLst>
                <a:ext uri="{FF2B5EF4-FFF2-40B4-BE49-F238E27FC236}">
                  <a16:creationId xmlns:a16="http://schemas.microsoft.com/office/drawing/2014/main" id="{7CD104F3-E71A-4ED7-B8B2-3AE314D469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7" name="Freeform 53">
              <a:extLst>
                <a:ext uri="{FF2B5EF4-FFF2-40B4-BE49-F238E27FC236}">
                  <a16:creationId xmlns:a16="http://schemas.microsoft.com/office/drawing/2014/main" id="{9DCBBE18-D6D0-4901-BEDA-7963C47612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8" name="Freeform 54">
              <a:extLst>
                <a:ext uri="{FF2B5EF4-FFF2-40B4-BE49-F238E27FC236}">
                  <a16:creationId xmlns:a16="http://schemas.microsoft.com/office/drawing/2014/main" id="{D26413D6-6D68-4957-9509-17729BCBD5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9" name="Freeform 55">
              <a:extLst>
                <a:ext uri="{FF2B5EF4-FFF2-40B4-BE49-F238E27FC236}">
                  <a16:creationId xmlns:a16="http://schemas.microsoft.com/office/drawing/2014/main" id="{D858EBA3-36F8-4515-AA36-018567C43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0" name="Freeform 56">
              <a:extLst>
                <a:ext uri="{FF2B5EF4-FFF2-40B4-BE49-F238E27FC236}">
                  <a16:creationId xmlns:a16="http://schemas.microsoft.com/office/drawing/2014/main" id="{0C4EFB30-F207-4010-B9A4-53A5DBB010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1" name="Freeform 57">
              <a:extLst>
                <a:ext uri="{FF2B5EF4-FFF2-40B4-BE49-F238E27FC236}">
                  <a16:creationId xmlns:a16="http://schemas.microsoft.com/office/drawing/2014/main" id="{999300FF-8813-48BF-AD39-4F1AA57829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2" name="Freeform 58">
              <a:extLst>
                <a:ext uri="{FF2B5EF4-FFF2-40B4-BE49-F238E27FC236}">
                  <a16:creationId xmlns:a16="http://schemas.microsoft.com/office/drawing/2014/main" id="{B509DAC1-2166-4A40-ADA4-D707A7DB22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6AD6A422-3A05-B243-8A13-DE7C49566155}"/>
              </a:ext>
            </a:extLst>
          </p:cNvPr>
          <p:cNvSpPr>
            <a:spLocks noGrp="1"/>
          </p:cNvSpPr>
          <p:nvPr>
            <p:ph type="title"/>
          </p:nvPr>
        </p:nvSpPr>
        <p:spPr>
          <a:xfrm>
            <a:off x="5491209" y="618518"/>
            <a:ext cx="5877676" cy="1478570"/>
          </a:xfrm>
        </p:spPr>
        <p:txBody>
          <a:bodyPr>
            <a:normAutofit/>
          </a:bodyPr>
          <a:lstStyle/>
          <a:p>
            <a:r>
              <a:rPr lang="en-US"/>
              <a:t>different factory robots</a:t>
            </a:r>
          </a:p>
        </p:txBody>
      </p:sp>
      <p:pic>
        <p:nvPicPr>
          <p:cNvPr id="77" name="Picture 76">
            <a:extLst>
              <a:ext uri="{FF2B5EF4-FFF2-40B4-BE49-F238E27FC236}">
                <a16:creationId xmlns:a16="http://schemas.microsoft.com/office/drawing/2014/main" id="{18E73596-498C-444D-8D6D-291FFCCD5DEA}"/>
              </a:ext>
            </a:extLst>
          </p:cNvPr>
          <p:cNvPicPr>
            <a:picLocks noChangeAspect="1"/>
          </p:cNvPicPr>
          <p:nvPr/>
        </p:nvPicPr>
        <p:blipFill rotWithShape="1">
          <a:blip r:embed="rId4"/>
          <a:srcRect l="27938" r="27935" b="-2"/>
          <a:stretch/>
        </p:blipFill>
        <p:spPr>
          <a:xfrm>
            <a:off x="20" y="10"/>
            <a:ext cx="2680980" cy="4009990"/>
          </a:xfrm>
          <a:prstGeom prst="rect">
            <a:avLst/>
          </a:prstGeom>
        </p:spPr>
      </p:pic>
      <p:pic>
        <p:nvPicPr>
          <p:cNvPr id="79" name="Picture 78">
            <a:extLst>
              <a:ext uri="{FF2B5EF4-FFF2-40B4-BE49-F238E27FC236}">
                <a16:creationId xmlns:a16="http://schemas.microsoft.com/office/drawing/2014/main" id="{C3CCBEB8-935A-8246-9B06-DF7BA7314E63}"/>
              </a:ext>
            </a:extLst>
          </p:cNvPr>
          <p:cNvPicPr>
            <a:picLocks noChangeAspect="1"/>
          </p:cNvPicPr>
          <p:nvPr/>
        </p:nvPicPr>
        <p:blipFill rotWithShape="1">
          <a:blip r:embed="rId5"/>
          <a:srcRect r="10639" b="-4"/>
          <a:stretch/>
        </p:blipFill>
        <p:spPr>
          <a:xfrm>
            <a:off x="2681000" y="10"/>
            <a:ext cx="1955000" cy="2437700"/>
          </a:xfrm>
          <a:prstGeom prst="rect">
            <a:avLst/>
          </a:prstGeom>
        </p:spPr>
      </p:pic>
      <p:pic>
        <p:nvPicPr>
          <p:cNvPr id="6" name="Picture 5">
            <a:extLst>
              <a:ext uri="{FF2B5EF4-FFF2-40B4-BE49-F238E27FC236}">
                <a16:creationId xmlns:a16="http://schemas.microsoft.com/office/drawing/2014/main" id="{42C9613F-095F-F444-8264-9B75E61410FF}"/>
              </a:ext>
            </a:extLst>
          </p:cNvPr>
          <p:cNvPicPr>
            <a:picLocks noChangeAspect="1"/>
          </p:cNvPicPr>
          <p:nvPr/>
        </p:nvPicPr>
        <p:blipFill rotWithShape="1">
          <a:blip r:embed="rId6"/>
          <a:srcRect r="1769" b="-2"/>
          <a:stretch/>
        </p:blipFill>
        <p:spPr>
          <a:xfrm>
            <a:off x="2681000" y="2437710"/>
            <a:ext cx="1955000" cy="1572290"/>
          </a:xfrm>
          <a:prstGeom prst="rect">
            <a:avLst/>
          </a:prstGeom>
        </p:spPr>
      </p:pic>
      <p:cxnSp>
        <p:nvCxnSpPr>
          <p:cNvPr id="224" name="Straight Connector 223">
            <a:extLst>
              <a:ext uri="{FF2B5EF4-FFF2-40B4-BE49-F238E27FC236}">
                <a16:creationId xmlns:a16="http://schemas.microsoft.com/office/drawing/2014/main" id="{A343E444-29C4-444E-A0C7-F00AD25B644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81000" y="2437710"/>
            <a:ext cx="1955000"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pic>
        <p:nvPicPr>
          <p:cNvPr id="78" name="Picture 77">
            <a:extLst>
              <a:ext uri="{FF2B5EF4-FFF2-40B4-BE49-F238E27FC236}">
                <a16:creationId xmlns:a16="http://schemas.microsoft.com/office/drawing/2014/main" id="{CFC3DA13-1DB4-5546-B9E2-3BF816A09A01}"/>
              </a:ext>
            </a:extLst>
          </p:cNvPr>
          <p:cNvPicPr>
            <a:picLocks noChangeAspect="1"/>
          </p:cNvPicPr>
          <p:nvPr/>
        </p:nvPicPr>
        <p:blipFill rotWithShape="1">
          <a:blip r:embed="rId7"/>
          <a:srcRect b="916"/>
          <a:stretch/>
        </p:blipFill>
        <p:spPr>
          <a:xfrm>
            <a:off x="20" y="4010000"/>
            <a:ext cx="4635980" cy="2848000"/>
          </a:xfrm>
          <a:prstGeom prst="rect">
            <a:avLst/>
          </a:prstGeom>
        </p:spPr>
      </p:pic>
      <p:cxnSp>
        <p:nvCxnSpPr>
          <p:cNvPr id="226" name="Straight Connector 225">
            <a:extLst>
              <a:ext uri="{FF2B5EF4-FFF2-40B4-BE49-F238E27FC236}">
                <a16:creationId xmlns:a16="http://schemas.microsoft.com/office/drawing/2014/main" id="{9EA2E226-BB55-4B4F-9B45-5BE87179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010000"/>
            <a:ext cx="4636000"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228" name="Straight Connector 227">
            <a:extLst>
              <a:ext uri="{FF2B5EF4-FFF2-40B4-BE49-F238E27FC236}">
                <a16:creationId xmlns:a16="http://schemas.microsoft.com/office/drawing/2014/main" id="{9574D913-40D2-470D-B910-D3A34B6AC05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81000" y="0"/>
            <a:ext cx="0" cy="401000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230" name="Straight Connector 229">
            <a:extLst>
              <a:ext uri="{FF2B5EF4-FFF2-40B4-BE49-F238E27FC236}">
                <a16:creationId xmlns:a16="http://schemas.microsoft.com/office/drawing/2014/main" id="{A5203683-5BE8-4F38-B9F9-B5EA5C58DD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36000" y="0"/>
            <a:ext cx="0" cy="685800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
        <p:nvSpPr>
          <p:cNvPr id="60" name="Content Placeholder 7">
            <a:extLst>
              <a:ext uri="{FF2B5EF4-FFF2-40B4-BE49-F238E27FC236}">
                <a16:creationId xmlns:a16="http://schemas.microsoft.com/office/drawing/2014/main" id="{30BBE492-7F01-43DC-BEC4-59A501CED380}"/>
              </a:ext>
            </a:extLst>
          </p:cNvPr>
          <p:cNvSpPr>
            <a:spLocks noGrp="1"/>
          </p:cNvSpPr>
          <p:nvPr>
            <p:ph idx="1"/>
          </p:nvPr>
        </p:nvSpPr>
        <p:spPr>
          <a:xfrm>
            <a:off x="5491209" y="2249487"/>
            <a:ext cx="5877677" cy="3541714"/>
          </a:xfrm>
        </p:spPr>
        <p:txBody>
          <a:bodyPr>
            <a:normAutofit/>
          </a:bodyPr>
          <a:lstStyle/>
          <a:p>
            <a:r>
              <a:rPr lang="en-US"/>
              <a:t>Cartesian</a:t>
            </a:r>
          </a:p>
          <a:p>
            <a:r>
              <a:rPr lang="en-US"/>
              <a:t>SCARA</a:t>
            </a:r>
          </a:p>
          <a:p>
            <a:r>
              <a:rPr lang="en-US"/>
              <a:t>Medical robot</a:t>
            </a:r>
          </a:p>
          <a:p>
            <a:r>
              <a:rPr lang="en-US"/>
              <a:t>Industrial robot</a:t>
            </a:r>
          </a:p>
          <a:p>
            <a:r>
              <a:rPr lang="en-US"/>
              <a:t>Polar </a:t>
            </a:r>
          </a:p>
          <a:p>
            <a:r>
              <a:rPr lang="en-US"/>
              <a:t>Military robot</a:t>
            </a:r>
          </a:p>
        </p:txBody>
      </p:sp>
    </p:spTree>
    <p:extLst>
      <p:ext uri="{BB962C8B-B14F-4D97-AF65-F5344CB8AC3E}">
        <p14:creationId xmlns:p14="http://schemas.microsoft.com/office/powerpoint/2010/main" val="1129772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27" name="Picture 2">
            <a:extLst>
              <a:ext uri="{FF2B5EF4-FFF2-40B4-BE49-F238E27FC236}">
                <a16:creationId xmlns:a16="http://schemas.microsoft.com/office/drawing/2014/main" id="{678E285C-BE9E-45B7-A3EE-B9792DAE99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9" name="Group 128">
            <a:extLst>
              <a:ext uri="{FF2B5EF4-FFF2-40B4-BE49-F238E27FC236}">
                <a16:creationId xmlns:a16="http://schemas.microsoft.com/office/drawing/2014/main" id="{AB86F577-8905-4B21-8AF3-C1BB34337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0" name="Rectangle 5">
              <a:extLst>
                <a:ext uri="{FF2B5EF4-FFF2-40B4-BE49-F238E27FC236}">
                  <a16:creationId xmlns:a16="http://schemas.microsoft.com/office/drawing/2014/main" id="{D2F1CFF3-A579-4D24-B5F9-1C71BA6FE5E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1" name="Freeform 6">
              <a:extLst>
                <a:ext uri="{FF2B5EF4-FFF2-40B4-BE49-F238E27FC236}">
                  <a16:creationId xmlns:a16="http://schemas.microsoft.com/office/drawing/2014/main" id="{57601B50-7EB1-43FA-8360-4297BCD76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2" name="Freeform 7">
              <a:extLst>
                <a:ext uri="{FF2B5EF4-FFF2-40B4-BE49-F238E27FC236}">
                  <a16:creationId xmlns:a16="http://schemas.microsoft.com/office/drawing/2014/main" id="{60BD8B7A-CD01-4638-A2C9-299AC68B9B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3" name="Rectangle 8">
              <a:extLst>
                <a:ext uri="{FF2B5EF4-FFF2-40B4-BE49-F238E27FC236}">
                  <a16:creationId xmlns:a16="http://schemas.microsoft.com/office/drawing/2014/main" id="{095B58F9-6C29-48BE-9DA6-3855080521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4" name="Freeform 9">
              <a:extLst>
                <a:ext uri="{FF2B5EF4-FFF2-40B4-BE49-F238E27FC236}">
                  <a16:creationId xmlns:a16="http://schemas.microsoft.com/office/drawing/2014/main" id="{0C84674F-2E8A-4B70-B801-00722CDD58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5" name="Freeform 10">
              <a:extLst>
                <a:ext uri="{FF2B5EF4-FFF2-40B4-BE49-F238E27FC236}">
                  <a16:creationId xmlns:a16="http://schemas.microsoft.com/office/drawing/2014/main" id="{34F320BB-D6A9-45FE-8556-498B763B1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6" name="Freeform 11">
              <a:extLst>
                <a:ext uri="{FF2B5EF4-FFF2-40B4-BE49-F238E27FC236}">
                  <a16:creationId xmlns:a16="http://schemas.microsoft.com/office/drawing/2014/main" id="{5493D54A-532A-46ED-AF63-A0A54818EF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7" name="Freeform 12">
              <a:extLst>
                <a:ext uri="{FF2B5EF4-FFF2-40B4-BE49-F238E27FC236}">
                  <a16:creationId xmlns:a16="http://schemas.microsoft.com/office/drawing/2014/main" id="{EAF2EDFA-9C0B-44E2-B4BB-312B58BCA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8" name="Freeform 13">
              <a:extLst>
                <a:ext uri="{FF2B5EF4-FFF2-40B4-BE49-F238E27FC236}">
                  <a16:creationId xmlns:a16="http://schemas.microsoft.com/office/drawing/2014/main" id="{A3641113-CE35-42A4-B605-41BC06BF4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9" name="Freeform 14">
              <a:extLst>
                <a:ext uri="{FF2B5EF4-FFF2-40B4-BE49-F238E27FC236}">
                  <a16:creationId xmlns:a16="http://schemas.microsoft.com/office/drawing/2014/main" id="{DA2E5B2C-BAC4-4440-9B7E-F3878319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0" name="Freeform 15">
              <a:extLst>
                <a:ext uri="{FF2B5EF4-FFF2-40B4-BE49-F238E27FC236}">
                  <a16:creationId xmlns:a16="http://schemas.microsoft.com/office/drawing/2014/main" id="{D8A506DF-2E53-42C9-94BE-B98E32E0578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2" name="Freeform 16">
              <a:extLst>
                <a:ext uri="{FF2B5EF4-FFF2-40B4-BE49-F238E27FC236}">
                  <a16:creationId xmlns:a16="http://schemas.microsoft.com/office/drawing/2014/main" id="{12934FF8-5F70-40BF-BBB6-5EB941FB9B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2" name="Freeform 17">
              <a:extLst>
                <a:ext uri="{FF2B5EF4-FFF2-40B4-BE49-F238E27FC236}">
                  <a16:creationId xmlns:a16="http://schemas.microsoft.com/office/drawing/2014/main" id="{8EB3FB08-D01D-4E24-BE40-C16269DF62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3" name="Freeform 18">
              <a:extLst>
                <a:ext uri="{FF2B5EF4-FFF2-40B4-BE49-F238E27FC236}">
                  <a16:creationId xmlns:a16="http://schemas.microsoft.com/office/drawing/2014/main" id="{D24E50D7-2753-4169-AD51-C106DA1B7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4" name="Freeform 19">
              <a:extLst>
                <a:ext uri="{FF2B5EF4-FFF2-40B4-BE49-F238E27FC236}">
                  <a16:creationId xmlns:a16="http://schemas.microsoft.com/office/drawing/2014/main" id="{DF94B7E0-D9B6-4096-94D0-18D3AC0EF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3" name="Freeform 20">
              <a:extLst>
                <a:ext uri="{FF2B5EF4-FFF2-40B4-BE49-F238E27FC236}">
                  <a16:creationId xmlns:a16="http://schemas.microsoft.com/office/drawing/2014/main" id="{EBC05ADE-BBA2-4387-B005-3196E2E198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4" name="Freeform 21">
              <a:extLst>
                <a:ext uri="{FF2B5EF4-FFF2-40B4-BE49-F238E27FC236}">
                  <a16:creationId xmlns:a16="http://schemas.microsoft.com/office/drawing/2014/main" id="{BBED1CEE-14D2-442F-AB08-401ABE3EFB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5" name="Freeform 22">
              <a:extLst>
                <a:ext uri="{FF2B5EF4-FFF2-40B4-BE49-F238E27FC236}">
                  <a16:creationId xmlns:a16="http://schemas.microsoft.com/office/drawing/2014/main" id="{4F6574C0-78E8-49EA-84BC-EE9D55707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6" name="Freeform 23">
              <a:extLst>
                <a:ext uri="{FF2B5EF4-FFF2-40B4-BE49-F238E27FC236}">
                  <a16:creationId xmlns:a16="http://schemas.microsoft.com/office/drawing/2014/main" id="{65BCDB0B-615E-4CA1-AFD5-6B121CB7CE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7" name="Freeform 24">
              <a:extLst>
                <a:ext uri="{FF2B5EF4-FFF2-40B4-BE49-F238E27FC236}">
                  <a16:creationId xmlns:a16="http://schemas.microsoft.com/office/drawing/2014/main" id="{40627863-B7FC-44D1-9E53-E728FFF675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8" name="Freeform 25">
              <a:extLst>
                <a:ext uri="{FF2B5EF4-FFF2-40B4-BE49-F238E27FC236}">
                  <a16:creationId xmlns:a16="http://schemas.microsoft.com/office/drawing/2014/main" id="{52FD6F8C-3AF1-487E-91F4-6E55146F1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9" name="Freeform 26">
              <a:extLst>
                <a:ext uri="{FF2B5EF4-FFF2-40B4-BE49-F238E27FC236}">
                  <a16:creationId xmlns:a16="http://schemas.microsoft.com/office/drawing/2014/main" id="{50323CF3-93CB-4E03-95C0-B180BB87A8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0" name="Freeform 27">
              <a:extLst>
                <a:ext uri="{FF2B5EF4-FFF2-40B4-BE49-F238E27FC236}">
                  <a16:creationId xmlns:a16="http://schemas.microsoft.com/office/drawing/2014/main" id="{EB47D82F-CF1B-47E6-9FA2-F3A9C5F94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1" name="Freeform 28">
              <a:extLst>
                <a:ext uri="{FF2B5EF4-FFF2-40B4-BE49-F238E27FC236}">
                  <a16:creationId xmlns:a16="http://schemas.microsoft.com/office/drawing/2014/main" id="{0606708F-F2D4-4678-8ED2-39041BC64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2" name="Freeform 29">
              <a:extLst>
                <a:ext uri="{FF2B5EF4-FFF2-40B4-BE49-F238E27FC236}">
                  <a16:creationId xmlns:a16="http://schemas.microsoft.com/office/drawing/2014/main" id="{D7EB95B4-15E4-433D-B36F-21FF341A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3" name="Freeform 30">
              <a:extLst>
                <a:ext uri="{FF2B5EF4-FFF2-40B4-BE49-F238E27FC236}">
                  <a16:creationId xmlns:a16="http://schemas.microsoft.com/office/drawing/2014/main" id="{500A541B-4C75-497C-A489-097ED2996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4" name="Freeform 31">
              <a:extLst>
                <a:ext uri="{FF2B5EF4-FFF2-40B4-BE49-F238E27FC236}">
                  <a16:creationId xmlns:a16="http://schemas.microsoft.com/office/drawing/2014/main" id="{5789326F-12A4-48B8-B0ED-A6A2AE0C2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5" name="Freeform 32">
              <a:extLst>
                <a:ext uri="{FF2B5EF4-FFF2-40B4-BE49-F238E27FC236}">
                  <a16:creationId xmlns:a16="http://schemas.microsoft.com/office/drawing/2014/main" id="{25FA672E-2B65-477F-AA75-6261CE652F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6" name="Rectangle 33">
              <a:extLst>
                <a:ext uri="{FF2B5EF4-FFF2-40B4-BE49-F238E27FC236}">
                  <a16:creationId xmlns:a16="http://schemas.microsoft.com/office/drawing/2014/main" id="{BB09AF8D-E68B-499C-B9F5-2F365813D3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67" name="Freeform 34">
              <a:extLst>
                <a:ext uri="{FF2B5EF4-FFF2-40B4-BE49-F238E27FC236}">
                  <a16:creationId xmlns:a16="http://schemas.microsoft.com/office/drawing/2014/main" id="{7991AEAD-B5F3-47BA-9F1B-86C16A84A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8" name="Freeform 35">
              <a:extLst>
                <a:ext uri="{FF2B5EF4-FFF2-40B4-BE49-F238E27FC236}">
                  <a16:creationId xmlns:a16="http://schemas.microsoft.com/office/drawing/2014/main" id="{19A85F58-4C3A-4388-B55C-2329EEAEC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9" name="Freeform 36">
              <a:extLst>
                <a:ext uri="{FF2B5EF4-FFF2-40B4-BE49-F238E27FC236}">
                  <a16:creationId xmlns:a16="http://schemas.microsoft.com/office/drawing/2014/main" id="{05652F38-94D9-41B7-A699-7E8F0C78D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0" name="Freeform 37">
              <a:extLst>
                <a:ext uri="{FF2B5EF4-FFF2-40B4-BE49-F238E27FC236}">
                  <a16:creationId xmlns:a16="http://schemas.microsoft.com/office/drawing/2014/main" id="{3C043852-C250-4518-BB89-C91A34917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1" name="Freeform 38">
              <a:extLst>
                <a:ext uri="{FF2B5EF4-FFF2-40B4-BE49-F238E27FC236}">
                  <a16:creationId xmlns:a16="http://schemas.microsoft.com/office/drawing/2014/main" id="{0CAB9A07-ECF2-416C-8528-F75DACB138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2" name="Freeform 39">
              <a:extLst>
                <a:ext uri="{FF2B5EF4-FFF2-40B4-BE49-F238E27FC236}">
                  <a16:creationId xmlns:a16="http://schemas.microsoft.com/office/drawing/2014/main" id="{904A314C-A829-4AA6-92E2-529BCCF95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3" name="Freeform 40">
              <a:extLst>
                <a:ext uri="{FF2B5EF4-FFF2-40B4-BE49-F238E27FC236}">
                  <a16:creationId xmlns:a16="http://schemas.microsoft.com/office/drawing/2014/main" id="{244EE6BA-4569-43ED-9E2E-1FB66201B7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4" name="Freeform 41">
              <a:extLst>
                <a:ext uri="{FF2B5EF4-FFF2-40B4-BE49-F238E27FC236}">
                  <a16:creationId xmlns:a16="http://schemas.microsoft.com/office/drawing/2014/main" id="{BEB8252E-FB2A-4BB5-BEC6-CA10FF6F7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5" name="Freeform 42">
              <a:extLst>
                <a:ext uri="{FF2B5EF4-FFF2-40B4-BE49-F238E27FC236}">
                  <a16:creationId xmlns:a16="http://schemas.microsoft.com/office/drawing/2014/main" id="{91414711-C3A4-4E96-854A-DDDEB2F2E3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6" name="Freeform 43">
              <a:extLst>
                <a:ext uri="{FF2B5EF4-FFF2-40B4-BE49-F238E27FC236}">
                  <a16:creationId xmlns:a16="http://schemas.microsoft.com/office/drawing/2014/main" id="{86815BA8-3055-4B42-98C3-4202FD92E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7" name="Freeform 44">
              <a:extLst>
                <a:ext uri="{FF2B5EF4-FFF2-40B4-BE49-F238E27FC236}">
                  <a16:creationId xmlns:a16="http://schemas.microsoft.com/office/drawing/2014/main" id="{44457813-E991-44AE-9A83-B7488D1F3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8" name="Rectangle 45">
              <a:extLst>
                <a:ext uri="{FF2B5EF4-FFF2-40B4-BE49-F238E27FC236}">
                  <a16:creationId xmlns:a16="http://schemas.microsoft.com/office/drawing/2014/main" id="{8CE1CF47-A73F-4560-8835-AE1DC51E5C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79" name="Freeform 46">
              <a:extLst>
                <a:ext uri="{FF2B5EF4-FFF2-40B4-BE49-F238E27FC236}">
                  <a16:creationId xmlns:a16="http://schemas.microsoft.com/office/drawing/2014/main" id="{C2A935E4-AACC-4CB9-995E-D28617887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0" name="Freeform 47">
              <a:extLst>
                <a:ext uri="{FF2B5EF4-FFF2-40B4-BE49-F238E27FC236}">
                  <a16:creationId xmlns:a16="http://schemas.microsoft.com/office/drawing/2014/main" id="{93B5B778-8ACB-4004-932D-BD95997BAE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1" name="Freeform 48">
              <a:extLst>
                <a:ext uri="{FF2B5EF4-FFF2-40B4-BE49-F238E27FC236}">
                  <a16:creationId xmlns:a16="http://schemas.microsoft.com/office/drawing/2014/main" id="{1434AF34-0919-40AD-84B1-446D4FF2D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2" name="Freeform 49">
              <a:extLst>
                <a:ext uri="{FF2B5EF4-FFF2-40B4-BE49-F238E27FC236}">
                  <a16:creationId xmlns:a16="http://schemas.microsoft.com/office/drawing/2014/main" id="{29546CF3-6DDD-4073-AB7F-C6E722257A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3" name="Freeform 50">
              <a:extLst>
                <a:ext uri="{FF2B5EF4-FFF2-40B4-BE49-F238E27FC236}">
                  <a16:creationId xmlns:a16="http://schemas.microsoft.com/office/drawing/2014/main" id="{289D46AB-128A-477F-B6C9-F40F115D6C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4" name="Freeform 51">
              <a:extLst>
                <a:ext uri="{FF2B5EF4-FFF2-40B4-BE49-F238E27FC236}">
                  <a16:creationId xmlns:a16="http://schemas.microsoft.com/office/drawing/2014/main" id="{A7DA7E67-3368-44AD-AACD-EB64AE34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5" name="Freeform 52">
              <a:extLst>
                <a:ext uri="{FF2B5EF4-FFF2-40B4-BE49-F238E27FC236}">
                  <a16:creationId xmlns:a16="http://schemas.microsoft.com/office/drawing/2014/main" id="{78BB1152-AB85-4AD8-BBA1-07CEA1F50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6" name="Freeform 53">
              <a:extLst>
                <a:ext uri="{FF2B5EF4-FFF2-40B4-BE49-F238E27FC236}">
                  <a16:creationId xmlns:a16="http://schemas.microsoft.com/office/drawing/2014/main" id="{A982E7F2-DD68-4093-B9C5-3E42B475AB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7" name="Freeform 54">
              <a:extLst>
                <a:ext uri="{FF2B5EF4-FFF2-40B4-BE49-F238E27FC236}">
                  <a16:creationId xmlns:a16="http://schemas.microsoft.com/office/drawing/2014/main" id="{A682E224-4CD6-420B-897A-B23D50B82E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8" name="Freeform 55">
              <a:extLst>
                <a:ext uri="{FF2B5EF4-FFF2-40B4-BE49-F238E27FC236}">
                  <a16:creationId xmlns:a16="http://schemas.microsoft.com/office/drawing/2014/main" id="{31B90F10-06CD-480E-8D35-6E0FFFB89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9" name="Freeform 56">
              <a:extLst>
                <a:ext uri="{FF2B5EF4-FFF2-40B4-BE49-F238E27FC236}">
                  <a16:creationId xmlns:a16="http://schemas.microsoft.com/office/drawing/2014/main" id="{7BC977DB-69B0-4D8D-B77C-E1127EC417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0" name="Freeform 57">
              <a:extLst>
                <a:ext uri="{FF2B5EF4-FFF2-40B4-BE49-F238E27FC236}">
                  <a16:creationId xmlns:a16="http://schemas.microsoft.com/office/drawing/2014/main" id="{24127454-3FCB-41D6-ACFB-81D7E05A7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1" name="Freeform 58">
              <a:extLst>
                <a:ext uri="{FF2B5EF4-FFF2-40B4-BE49-F238E27FC236}">
                  <a16:creationId xmlns:a16="http://schemas.microsoft.com/office/drawing/2014/main" id="{7AA80D42-B8A8-475B-ADBF-99719CE9FE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CCF361CB-75FE-C547-B6D0-9DF91B65B399}"/>
              </a:ext>
            </a:extLst>
          </p:cNvPr>
          <p:cNvSpPr>
            <a:spLocks noGrp="1"/>
          </p:cNvSpPr>
          <p:nvPr>
            <p:ph type="title"/>
          </p:nvPr>
        </p:nvSpPr>
        <p:spPr>
          <a:xfrm>
            <a:off x="1876424" y="4141693"/>
            <a:ext cx="8791575" cy="1301673"/>
          </a:xfrm>
        </p:spPr>
        <p:txBody>
          <a:bodyPr vert="horz" lIns="91440" tIns="45720" rIns="91440" bIns="45720" rtlCol="0" anchor="b">
            <a:normAutofit/>
          </a:bodyPr>
          <a:lstStyle/>
          <a:p>
            <a:r>
              <a:rPr lang="en-US" sz="4800" dirty="0"/>
              <a:t>This is my small idea  r0b0t </a:t>
            </a:r>
          </a:p>
        </p:txBody>
      </p:sp>
      <p:pic>
        <p:nvPicPr>
          <p:cNvPr id="200" name="Content Placeholder 7" descr="A picture containing table, sitting, small, man&#10;&#10;Description automatically generated">
            <a:extLst>
              <a:ext uri="{FF2B5EF4-FFF2-40B4-BE49-F238E27FC236}">
                <a16:creationId xmlns:a16="http://schemas.microsoft.com/office/drawing/2014/main" id="{2DA65C72-5CCB-3B4F-8E3F-9DF3288178FB}"/>
              </a:ext>
            </a:extLst>
          </p:cNvPr>
          <p:cNvPicPr>
            <a:picLocks noChangeAspect="1"/>
          </p:cNvPicPr>
          <p:nvPr/>
        </p:nvPicPr>
        <p:blipFill>
          <a:blip r:embed="rId4"/>
          <a:stretch>
            <a:fillRect/>
          </a:stretch>
        </p:blipFill>
        <p:spPr>
          <a:xfrm>
            <a:off x="2673617" y="960313"/>
            <a:ext cx="7511518" cy="3398962"/>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765960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otalTime>37</TotalTime>
  <Words>326</Words>
  <Application>Microsoft Macintosh PowerPoint</Application>
  <PresentationFormat>Widescreen</PresentationFormat>
  <Paragraphs>44</Paragraphs>
  <Slides>12</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Tw Cen MT</vt:lpstr>
      <vt:lpstr>Circuit</vt:lpstr>
      <vt:lpstr>Intelligent robots in factories</vt:lpstr>
      <vt:lpstr>How robots are used in industry?</vt:lpstr>
      <vt:lpstr>How are robots being used in manufacturing?</vt:lpstr>
      <vt:lpstr>Where is an industrial robot used?</vt:lpstr>
      <vt:lpstr>What is the most common manufacturing robot made of?</vt:lpstr>
      <vt:lpstr>What is a robot made of?</vt:lpstr>
      <vt:lpstr>A* algorithm</vt:lpstr>
      <vt:lpstr>different factory robots</vt:lpstr>
      <vt:lpstr>This is my small idea  r0b0t </vt:lpstr>
      <vt:lpstr>Robot Layout </vt:lpstr>
      <vt:lpstr>Raspberry Pi Camera &amp; Distance Sensor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Intelligent robots in factories</dc:title>
  <dc:creator>Dawit Y Abay</dc:creator>
  <cp:lastModifiedBy>Dawit Y Abay</cp:lastModifiedBy>
  <cp:revision>1</cp:revision>
  <dcterms:created xsi:type="dcterms:W3CDTF">2019-12-02T20:13:14Z</dcterms:created>
  <dcterms:modified xsi:type="dcterms:W3CDTF">2019-12-14T20:25:18Z</dcterms:modified>
</cp:coreProperties>
</file>